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7559675" cy="10691813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2T18:32:45.9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518 6 6904,'0'-3'932,"0"1"-751,0 2 208,0 0-160,-2 0 0,0 0-145,-2 0 0,2 0 1,-1 0-34,-2 0 1,2 0 0,-1 0-43,-1 0 1,2 2 0,-1 0-10,-1-1 1,2 0 13,-1 1 1,1-1-1,-2 3 1,1-1 9,0 0 1,-1-1-23,-1 2 1,0-1 0,1 2 0,0-1-1,1 0 0,2 0 0,-2 0 14,0 0 0,-1 1 1,1 1-1,0 0-4,-1-3 0,2 3 1,-1-2-1,1 1-5,0 1 1,1 0 0,-1 0-1,-1 1-27,1 1 0,1 2 0,-1-1 0,0-1-27,-1 1 0,3-1 0,-2-1 1,2 2 19,-1 0 1,-1-1 0,2 1 0,-1 0 17,0 0 1,2 0 0,0 2 0,0-2-1,0-1 0,-1 3 0,0-1 0,-1 0 14,0 0 0,2 1 0,0-2 1,0 1 0,0 0 0,0 0 0,0 1 0,-1 1-6,-1-3 1,2 3-1,-2-3 1,1 0 0,1 1 0,0 0 0,0 2 0,0 0-1,0-1 0,0 1 1,0 0-1,0 0 6,0 0 0,0-1 0,0 1 1,0-1 18,0-1 1,0 0 0,0-1 0,0 0 6,0 2 0,0 0 0,0 0 0,0 1-5,0 0 1,0 0 0,0 0 0,-1 1-7,-1-2 1,2 2 0,-2-3-1,1 1-19,1 1 1,0 0-1,0 0 1,0-1-8,0-1 1,0 1 0,0-1 0,0 1-4,0 0 0,-1 1 0,0 0 1,-1 0-6,1 0 1,0 1 0,1 2 0,0-1 16,0 0 0,0 2 0,0-1 0,0-1 11,-2 0 0,1 2 0,-2-2 0,1 1 46,0-1 1,0 2 0,0-2 0,0 1-42,1-1 0,-1 2 1,0-2-1,0 1-21,-1 1 1,2 1 0,-3-1 0,0-1-5,1 0 1,-2 1 0,2-1 0,0 1 4,-1-1 1,-1-1 0,0 2 0,1-1 94,0 1 1,-1 0 0,-1-2 0,0-1 37,0 2 1,0-3 0,0 2 0,0-2-50,0 0 0,0 0 0,-1 0 0,-1-1-14,1 1 0,-2 0 0,1 0 0,-1-1-5,1-1 1,-2-2 0,1-2 0,1 0 0,-1-1 137,0-1-185,1 1 0,0-4-14,2 1 1,-2 1 0,0-2 0,1 1-17,1 1 1,2-2 0,0 1-1,-1 0-6,0 0 0,1 1 1,0-2-9,-1 1 0,2 1-27,-1-1-104,3-2-52,-2 3 242,3-3 62,0 0-51,3 0 0,-2 1-23,3 1 0,0-2 1,2 3-14,0 0 1,-2-3 0,0 3-4,0-1 1,2 1 0,-1 2 0,1-2-27,0-1 0,-2 2 0,0-1 0,1 0-1,0 2 0,1-2 1,0 1-1,0 1-5,-1 0 0,1 1 0,0 2 0,0 0 4,0 1 0,2 1 1,0 1-1,-1 0-23,-1-2 0,0 1 0,-1 3 0,0-1-11,-1 0 1,0 3-1,1-3 1,0 0 39,-1 1 0,-1-2 0,1 2 1,0 0 11,1 1 0,-2 1 0,1 0 0,-1-1 0,-1 1 0,2 0 0,-2 1 12,1-1-4,-1 2 1,0-3 0,0 3-1,1-2-9,0 2 1,-1-1 0,0 1-50,0 1 0,1-4 1,-1 4-1,0-1 0,0 0 42,0 0 0,0 1 0,-1 0 0,0-1 22,1 1 0,0 2 0,-2-1 1,0 0 23,0-1 1,2 2-1,0 0 1,-1-1-13,0-1 0,0 0 0,0-1 1,1 2-9,-1 0 0,0 0 0,-1 0 0,0-1 2,0 0 0,0 0 0,0-1 17,0 1-21,0 0 68,0-1-65,0 1 1,0 0-1,0-1 1,0 0-1,0 0 1,0 0 8,0-1 1,0 2-1,0-2 1,0 0 1,0 0 0,0 0 1,0-1-1,0 0-6,0 1 0,0-1 0,0 1 1,1 0 12,1 1 0,-2 1 0,2 0 0,-1-1 43,-1-2 1,0 4 0,0-3 0,0 0 141,2 1-134,-1-2 1,2 0-1,-3-2-67,0 1 0,0-1 0,0-1 0,2 0 27,0 0 0,0 1 1,0 2-1,0 0 9,-1 1 0,1-1 1,1-1-1,0 0-12,-1-1 1,1 1 0,-2-2 0,2 0 23,0-1 0,-1 1 0,1 0 0,0 0-1,-2 0 1,2-1-1,0-1 1,-1 0 12,1 0 1,-1 1 0,0-1 0,0 0 1,2 1 1,-2 0-1,1 0 1,2 1-28,0-3 1,1 3 0,0-3 0,0 2-39,0-1 0,0-1 0,0-2 0,-1 1-100,1-1 1,0 0-1,0-2 1,0 1-399,0-2 1,0 0-1,0-2-2742,0-1 3227,-1 0 0,1-4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2T18:36:24.9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 0 7757,'-3'0'37,"3"0"133,3 0 1,3 0 0,0 0-1,1 1 1,0 0 0,0 1-1,1-1-35,0-1 1,-1 0-1,1 0-212,0 0 1,0 0-82,-1 0 1,2 0 0,-1 0 0,-1 0-177,1-2 0,-1 1 0,-2 0 0,0 0-678,1 1 1012,-1 0 0,0 0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2T18:36:25.6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 1 7852,'-5'0'562,"2"0"0,1 0 0,4 0-413,1 2 0,2-1 0,0 1 0,0 0-142,0 2 1,2-1 0,0 0-1,0 1-48,-1-1 0,-1 1 0,0-2 0,0 1 3,1 1 1,-3 1 0,-1-1 0,0 1-13,-1-2 1,1 1 0,-2 1-1,-2-1 28,-2 0 1,0 0 0,-2-2 0,-1-1-54,0 0 1,0-1-1,0 0 1,0 0-309,1 0 0,0 0 0,1 0-1542,0 0 1925,2 0 0,1 0 0,2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2T18:36:26.2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69 1 7644,'-3'3'302,"2"1"1,-2-2 0,0 0-243,1 1 1,0 1 0,-1-1 0,0 1 31,0 0 0,0 1 0,-1-2 1,1 1-30,-2 0 0,3 0 0,-2 0 0,0 0-7,-1-1 1,2 2 0,0-1-54,1 0 1,-2 0 0,2-1 0,1 1-39,1 1 1,0-1-1,2-1 1,1 1 49,2 1 0,0 0 0,1 0 1,-1 0-257,0-2 1,0 2 0,1-2 0,1 1-712,0-1 952,0-2 0,-2 4 0,0-2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2T18:36:26.8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1 7862,'-4'2'80,"1"1"0,2 0 0,-2 1 0,1 0-3,-2 1 0,2 0 0,-2 0 0,1 0 22,0 1 1,-2-1 0,2 0 0,0 0 26,-1 1 1,3-3 0,-1 1-2,-1 0 0,3 0-113,-2 2 1,1-3-86,1 1 1,1-3 43,1 0 0,1 0 0,2-1-28,0 0 1,0 0-1,1 0 1,-1 0-90,0 0 0,-1 0 0,-1 0-404,1 0 0,-1 0 0,1 0-533,0 0 1083,-2 0 0,3 0 0,-2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2T18:36:27.1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7775,'0'8'154,"0"-1"1,0-1-1,0 1-190,0 0 1,0 0 0,0-2-1,0 0-802,0 0 489,0-2 1,0 0 348,2-3 0,1 0 0,2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2T18:36:27.5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 42 7279,'-3'-3'570,"3"1"0,-2 2-123,2 2 0,0 1-248,0 2 0,0 1 1,0-1-1,0 0 0,1 0 5,1 1 0,2-3 1,-2 0-1,1-1 1,1-1-1,1 0 528,0-1-650,-2-2 1,1-3-1,-1-3 1,0 1-363,-1-1 0,-1-1 0,-1 1 0,0 0 0,0 1 0,-1 1 0,-1 1 0,-1 2-143,-2 1 1,0 0 0,0 0-1,-1 1 247,1 0 0,0 2 0,1 0 0,1 1-144,1 1 0,0 0 0,1 1-202,-1 0 1,1-3 521,2 0 0,2 2 0,3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2T18:36:27.8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 1 7587,'0'-1'164,"0"2"1,0 4-1,0 0 53,0 1 1,0-1 0,0 2-1,0 0-218,0-1 0,0 2 1,0-1-1,-2-1 73,1 0 0,-1-2-2173,2-1 2101,0-2 0,-2 2 0,-1-3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2T18:36:28.1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26 8034,'0'-6'1014,"0"1"-314,0 0 0,3 1-368,0 1 0,2 2 1,0-1-310,-2 4 1,0 0 0,-2 2-1,1 0-243,-1 0 0,0 0 0,-1 2 0,0-1-33,0 0 0,-1 0 0,0-1 1,-1-1-130,-1-1 1,1 0-1,-2 0-1111,0-1 381,2 1 1112,0-2 0,2 0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2T18:36:28.4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7775,'3'0'7,"0"1"1,0 1 82,0 1 0,-1 1 0,1 0 0,2 0-183,-1 0 1,1 1 0,1-1-1,-2 0-390,0 0 0,1-2-352,-2 1 835,2 1 0,-2 1 0,-1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2T18:38:44.1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65 719 11490,'0'-6'0,"0"-1"71,0 1 1,0-3-1,0 0 1,0-1-149,0 1 0,1-4 0,0 1 0,1-1 50,0-2 0,-2 1 1,0 0-1,0 0 11,0-1 1,0-2-1,1 1 1,1 0 50,0 0 0,0-1 0,-2 1 0,0-1 9,0-1 0,0 2 0,0-1 0,0 1 13,0 2 0,1 0 0,0 1 0,1 0-36,0 0 1,-2 1 0,0 0-1,0 2-10,0 1 1,3 0 0,-1 1 0,-1-1-16,0 1 0,-1 1 0,1 0-219,1 1 1,-2 2-1119,3-1 1012,-3 4 1,0-1 328,0 4 0,0 1 0,0 4 0</inkml:trace>
  <inkml:trace contextRef="#ctx0" brushRef="#br0" timeOffset="572">26 168 8715,'0'4'1263,"1"-2"0,0-4-1074,1-3 0,3 0 0,-2-3 0,0 0-75,2 0 1,0-4 0,0 1 0,0-1-103,0-1 0,0-2 0,2 1 1,-1 1-51,-2 1 0,2 4 0,-2 0 0,1 0 10,-1 2 1,2 2 0,-2 3-75,-1 2 0,1 4 0,-3 4 0,2 3-238,-2 3 1,0 0 0,-1-2 0,0 0-187,0 0 0,2 0 0,0-1 0,0-1 526,-2-3 0,3 2 0,1 1 0</inkml:trace>
  <inkml:trace contextRef="#ctx0" brushRef="#br0" timeOffset="1181">0 667 7273,'2'7'0,"0"-1"206,0 1 0,-1 0 0,1 1 1,1 1-103,0-1 1,-1 1-1,0 0 1,1 1 27,-1-1 1,2 0-1,-1-4-84,1 0 1,-2 0-1,2-3 13,1-1 1,-1 0-1,0-1 1,1-1-111,1-1 1,0 1 0,-1-4-1,1 0-253,1 0 0,1-2 0,-3 0 0,0-2-443,0-1 0,4-3 745,-5 0 0,7 0 0,-4 0 0</inkml:trace>
  <inkml:trace contextRef="#ctx0" brushRef="#br0" timeOffset="1796">266 421 7898,'0'4'1691,"2"-7"-1590,0-3 1,3 0 0,-3 2-66,2-1 1,-2-2 0,2-1 0,-1 0 0,0-1 94,0 0 0,2 2 0,-1-3 0,0 2-172,0-1 1,-2 0 0,1 3 88,0-1 0,-2 1 13,3 2 1,-2 3-1,0 4-76,-1 4 0,-1 4 1,-1-1-1,0 3 14,-2 0 1,-1 2 0,2 0-1,0-1-153,-1 0 1,2-3-1,-2-1 1,1-1-841,0-1 1,0-3-886,2 0 1879,0-4 0,0 2 0,0-3 0</inkml:trace>
  <inkml:trace contextRef="#ctx0" brushRef="#br0" timeOffset="2298">389 363 7722,'-4'2'721,"-1"0"-513,1 3 1,0-4-1,0 2 97,1-1 1,0-1 0,2 2-107,-1 0 1,-1 0-1,2 2 1,-2-1 60,2 1 0,0 1 0,1 0 0,0 1-145,0-1 0,1 1 0,0-1 0,2 1-108,1-1 1,0 0 0,3-1 0,-1-1-18,1-1 1,-1-1 0,1-3 0,-1-1-20,1-2 0,-1-2 0,1-1 0,-2-2 31,0-2 1,0 0 0,-3-1 0,-1 1-487,0 0 0,-1 1 1,-1 2-1,-1 1 163,-2 0 0,-2 1 0,0 1 1,1 2-128,1 0 1,0 1-721,-3 2 170,1 0 998,2 0 0,4 0 0,4 0 0</inkml:trace>
  <inkml:trace contextRef="#ctx0" brushRef="#br0" timeOffset="2701">486 350 7777,'-2'6'127,"0"1"1,1-1-1,-1 1 279,0-1 1,1 3-1,-1 0-163,1 1 1,2-1-1,1 1 1,3-1-101,0-1 1,3-1 0,0-3 0,0-3 0,0-2 0,-1-4 0,0-3 0,-1-2 0,0-1 0,-2 0 0,-1 0-2342,-3-1 2056,0 1 1,0 0-1,-3 3 1,-1 2-34,-2 0 1,0 5-1,-1-1 1,1 1 182,-1 1 0,1 1 0,-1 0 0,2 2-381,0 1 0,2-2 4,3 2 1,0-2-1,1 2 1,1-1 368,3-2 0,0 0 0,2-1 0</inkml:trace>
  <inkml:trace contextRef="#ctx0" brushRef="#br0" timeOffset="3011">577 408 7955,'4'6'0,"-2"2"0,-1 0 273,-1 3 1,0 1 0,0 2-1,0 0-133,0 2 1,0 1-1,0-2 1,0-1-16,0 0 1,0-2 0,0-1-1,0-2-1365,0-2 1313,0 0-73,0-4 0,-3 0 0,-1-3 0</inkml:trace>
  <inkml:trace contextRef="#ctx0" brushRef="#br0" timeOffset="3387">597 427 7728,'-3'-3'1048,"2"-1"123,-1 2 1,2-1-615,2-1 1,2-1-1,2 3-301,1 0 1,-2 2 0,0 2-142,0 0 0,-4 3 0,1-1 0,-1 2-602,-1 0 0,-1 1 1,-1-1-1,-1-1 103,-1-1 0,-2 0 1,2 2-1,-1-1-765,1 0 1,-2-3-667,4 2 1815,0-3 0,5-1 0,1-3 0</inkml:trace>
  <inkml:trace contextRef="#ctx0" brushRef="#br0" timeOffset="3780">668 402 7485,'6'0'244,"-1"0"1,-1 2 51,1 3 0,0 0 1,0 2-1,-1-1-136,-1 1 1,2-1 0,-1 1-280,2-1 1,-3-1-1,0-2-1685,0 0 628,-2-1 1176,2-2 0,-3 3 0,0 1 0</inkml:trace>
  <inkml:trace contextRef="#ctx0" brushRef="#br0" timeOffset="3897">681 492 7728,'0'-4'184,"1"0"0,1-1-8,2-1 0,1-1 0,0 0 0,0-1-387,0 0 1,0-2 0,2 2 0,-1-1 210,1-1 0,2-1 0,1-2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2T18:32:47.5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30 24 7304,'-3'-1'-421,"1"-1"0,1 1 784,1-3-222,-3 3 1,3-3 146,-2 2 24,1 2-112,1-3 0,-1 3 187,0 0-111,0 0-224,-2 0 1,3 1-67,0 1 1,0 1 0,0 3 0,0 0-14,0 0 0,0 0 0,0 2 0,0 2 65,0 1 1,0 1-1,0 0 1,0 1 4,0 1 0,0 2 0,0-1 0,0 0-3,0-1 1,0-2-1,-2 0 1,0-2 48,1 0 0,0-3 1,-1 1-1,0-2 63,1 0 0,0-2-17,1 0-87,0-3 1,0 1-101,0-4 0,0 1 0,0-3-42,0 0 1,0 0 0,0 0 0,1 1 28,1-1 1,-1-1 0,1 1 0,-1-1 2,1-1 0,-1 0 1,1 0 8,1 0 1,-2 0 0,2 1 0,1-1 0,-2 0-25,1 0 0,1 0 1,-2 1 2,2 1 1,-1 1 0,2 1 72,-1 0 1,-1 3 0,1 3-1,0 2 63,-2 2 1,2-1 0,-1 3 0,-1 0-112,1 1 0,-1 0 0,-2 0 1,0-2-40,0-1 0,0 0 0,0-2 0,0 0-511,0 0 0,0-2 599,0 0 0,0-3 0,0 2 0</inkml:trace>
  <inkml:trace contextRef="#ctx0" brushRef="#br0" timeOffset="841">124 200 7676,'6'0'53,"-2"0"-346,0 0 292,0 0 1,1 0 1,-1-2 0,-1 1 14,-1-1 1,-1 1 0,1-1 2,1 0 0,-2 0 0,1 0 35,-2-2 1,0 1 40,0-1 0,0 0 8,0-2 1,0 2-31,0 0 1,0 3-14,-2-1 1,0 1-1,-1 0 70,0 0 1,1 0 65,0-1-151,-1 1 1,-3 1-46,0 0 0,2 0 83,0 0-49,0 3 0,-1-2 0,0 2 4,1 0 0,3 0 1,-1-1-51,1 2 1,1 1 0,0 3 21,0-1 0,0 2 0,0-2 1,1 2-110,1 0 0,-1-2 0,3 2 0,-2-2 7,0 1 1,1 0 32,1-2 0,0-2 0,1-1-82,-1 0 1,0-1-116,2-2 0,0-3 1,-1-1-666,1-1 922,-2 2 0,1-3 0,-2 3 0</inkml:trace>
  <inkml:trace contextRef="#ctx0" brushRef="#br0" timeOffset="1201">218 183 7273,'0'5'-296,"0"1"1,0 0-1,0 0 373,0 0 1,0 2 0,0 0 0,0-1-94,0-1 1,2 0-1,0 0-236,-1 0 0,1-3 252,0-1 0,-2-1 0,3-1 0</inkml:trace>
  <inkml:trace contextRef="#ctx0" brushRef="#br0" timeOffset="1465">206 24 7804,'0'6'-345,"3"-3"0,0 2 0,3-2 0</inkml:trace>
  <inkml:trace contextRef="#ctx0" brushRef="#br0" timeOffset="2217">301 177 7429,'-4'0'664,"2"2"-488,-1-1 1,2 2-100,-3-1 1,2-1 54,-2 3 0,3-2-88,-1 2 0,-1-2 0,1 2-48,1 1 1,0-2-1,1 1 28,0 1 0,0-2 0,0 1-11,0 0 1,3 2-21,1-1 0,-1-1 1,0-2-1,1 0 8,-1 0 0,1 0-63,2-2 1,0 0 17,-1 0 1,1-2 1,-2-2 1,0-2 0,-2 1 22,-1-1 1,0 0-1,-1 0 71,0 0 1,-2 0 71,0 0 1,-2 2 0,2 0-20,-2 0 0,2 1 267,-2-1 0,3 2 6,-3 0-272,2 2-58,0 0 1,2 0 0,2 2 0,2 2-15,-1 1 0,2 1 0,-2 0 0,1 1-20,0 1 1,0-1 0,1 3 0,0-1 20,-1 1 1,-2 1 0,1-1 0,0 1 13,-2 3 1,0-2 0,-1 2 0,0-1 19,0-2 1,-1 1-1,-1 0 1,-2-1-5,-1-1 0,-1 0 1,0-2-1,0-1-70,0-3 0,0 1 0,-1-3 0,-1-1-472,1 0 1,0-1-1,1 0-254,0 0 0,3-3 1,1-1 730,1-1 0,-1-4 0,-2 0 0</inkml:trace>
  <inkml:trace contextRef="#ctx0" brushRef="#br0" timeOffset="3002">336 0 6773,'3'6'146,"-1"2"1,3 0 0,-2 2 4,0 0 1,-1 3 0,0 1 0,0-1-26,-1-1 1,0 2 0,0 0 0,1-2-5,0-1 0,-2-1 0,0-1 0,0-1-48,0 1 0,0-2 0,0-1 1,0 0 13,0 0 0,0-2 0,0 0-84,0 1 0,1-1 0,0 1-163,1-1 205,0-3 48,-2 2 1,0-4-63,0-1 1,0-1 0,1-3 0,0 0-23,1 0 0,0 0 0,-1 0 1,0 0-172,1 0 1,2 1-1,-1-1 1,0 0-19,1 3 0,0-2 1,0 3-1,0 1 99,1 0 0,1 1 0,0 1 0,-2 1 137,0 2 0,-2 3 0,1 1 0,0 1-27,-2-1 0,2 3 0,-1-2 0,-1 0-46,0-1 0,-1 0 0,-1 0-952,-1-1 968,2-3 0,-3-4 0,3-3 0</inkml:trace>
  <inkml:trace contextRef="#ctx0" brushRef="#br0" timeOffset="3393">477 18 7161,'0'6'40,"0"2"1,0 0-1,0 1 208,0 2 0,0 0 0,0 1 1,0-1-108,0 1 1,0 2 0,0 0 0,0-1-37,0-1 1,2-2 0,0-1 0,-1 0-103,0 0 1,-1-2 0,1 1-304,1-1 1,1-2-251,3-1 0,0-1 79,0-3 0,-1-1 471,-1-1 0,1-1 0,-2-3 0</inkml:trace>
  <inkml:trace contextRef="#ctx0" brushRef="#br0" timeOffset="3789">442 71 7737,'3'0'131,"2"0"1,-1 0 99,2 0 0,-1 0 0,1 0 0,0 0-267,0 0 0,0 0 1,0 0-1,0 0-1064,0 0 1100,0 0 0,-1 0 0,1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2T18:38:55.7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 40 9103,'0'6'170,"0"0"0,1 0 0,0-1-147,2 0 0,-1-1 0,-2 2-270,0 1 0,0-1 0,0 1-378,0-1 1,0-1-432,0-1 1056,0-3 0,0 2 0,0-3 0</inkml:trace>
  <inkml:trace contextRef="#ctx0" brushRef="#br0" timeOffset="474">1 46 7691,'3'0'1081,"1"0"1,-2-1-953,3-1 0,-2 1 0,1-4 155,-1 0 1,2 2-630,-1 1 0,0 2-212,0 0 1,0 2-412,0 3 1,-1 0 967,0-1 0,-3 2 0,3-3 0</inkml:trace>
  <inkml:trace contextRef="#ctx0" brushRef="#br0" timeOffset="891">14 124 7265,'0'6'454,"1"1"-44,1-1-355,-2 1 1,6-4-61,-1 0 1,-2-3 0,1-3 0,-1-1-232,-2-2 0,0 1 1,1-1-1,0 2 236,0-1 0,1 2 0,1 0 0</inkml:trace>
  <inkml:trace contextRef="#ctx0" brushRef="#br0" timeOffset="1446">144 72 7664,'-3'6'1065,"2"-2"-878,-2-1 0,5-4 0,1-1-139,1-2 1,-2-1 0,1 0 0,1 0 33,0 0 1,-2-1-68,2 0 1,-2 0-1,2 1 59,-1 1 1,0 2-55,-1 0 1,-1 4 0,1 3 0,-2 1-81,0 0 0,0 0 0,0 1 1,0-1-350,0 1 0,0-1 1,0 1-1346,0-1 1754,0-2 0,0-1 0,0-3 0</inkml:trace>
  <inkml:trace contextRef="#ctx0" brushRef="#br0" timeOffset="1855">228 40 6930,'-4'2'545,"2"3"1,1-2 0,1 2-1,0 0 450,0 0-802,0 2-49,3-3 1,1 1 145,2-3-49,-2 3-48,2-4 0,-3 1 51,4-2-313,-1 0 0,1-2 0,-1-3 2,-2-1-282,2-3 0,-6 1 1,2-2-1,-1 1 0,-1 0 1,-1 0-958,-1 1 1176,-1-1 1,-4 5-210,1 2 242,2 2 1,-2 0-1,3 0 1,-2 2-1,2 1-245,0 0 1,1-1 341,2 3 0,0-4 0,0 2 0</inkml:trace>
  <inkml:trace contextRef="#ctx0" brushRef="#br0" timeOffset="2216">338 46 7664,'0'6'-19,"0"1"1,0 0-1,0 1 1,0 1 0,0 2 85,0 0 1,0 1-1,0 1 1,0-2-1,0-1 1,0 0-1,0 0 1,0-1-1050,0-1 496,0-4 486,0-1 0,0-3 0,0 0 0</inkml:trace>
  <inkml:trace contextRef="#ctx0" brushRef="#br0" timeOffset="2530">345 65 8035,'3'-6'0,"0"0"872,0 2 1,-2 0-199,4 2 1,-1 1-542,3-1 1,-4 4 0,-1 3-201,-1 0 1,-1 0 0,0-1-1,-1 0-171,-1 0 1,1 1 0,-3-2 0,0 0-571,1 0 0,1 1-188,-3-2 0,4 0 996,-1-4 0,1-2 0,4-3 0,1 1 0</inkml:trace>
  <inkml:trace contextRef="#ctx0" brushRef="#br0" timeOffset="2815">416 40 7427,'4'2'239,"1"0"1,-3 2-1,0 0-120,1 0 1,-3 2 0,3-3-1,0 2-195,-1-1 1,1-2 0,-2 0 41,1 1 1,1-2-1743,-1 1 1776,-1-1 0,2 2 0,-3 0 0</inkml:trace>
  <inkml:trace contextRef="#ctx0" brushRef="#br0" timeOffset="3282">416 104 7426,'4'-3'-798,"-2"0"1239,1-1 1,-1 1-1,1 1 1,1-2-391,0 0 0,-2-1 0,2 0-51,1-1 0,1 0 0,0-1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2T18:40:08.7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66 79 8043,'-6'-3'-254,"2"-1"390,1 1 0,3 1 1,0 4 37,0 2 1,2 4 0,0 1 109,0 1 0,-2 2 1,0 3-173,0 2 1,0 2 0,0 1-1,0 0 13,0 1 0,0 0 0,0 2 1,-3-1-48,-1-3 0,1-1 0,-1-2 0,0 0 14,1 0 1,1-2-1,-2-2 1,0-2-44,1-1 0,1 0 0,0-3-86,1 1 1,1-3-210,0 1 177,0-4 1,1 2 0,1-3 0,1-3 60,2-1 0,-3-2 0,-1-1 2,1 1 0,-1-1 0,1 1 0,-1-1-51,-1 1 0,0 0 0,0-1-81,0 1 1,1-1 0,0 1 128,1-1 1,0 1 0,-2-1 9,0 1 1,0-2 0,0 1 0,0-2-14,0 1 1,3-1 0,-1 0 0,-1 0 5,0 0 1,-1-1 0,0-2 0,0 0 40,0 1 1,2 1-1,0-1 1,0 1-13,-2 0 0,0-1 0,0 1 0,0-1 22,0 0 1,0 1 0,0-2 0,0 2 127,0 1 1,0-2-1,0 2 1,0-1-97,0 1 1,0 0-1,0 3 1,0-1-3,0 1 1,0-1 0,0 1 5,0-1 1,0 3-55,0 0-60,0-1 22,0 2 0,0 0-20,-3 3 1,2 0-4,-3 0 1,2 1-47,0 1 0,1-1-59,-2 1-139,3-2 229,-3 0 1,3 3 0,0 2 0,0 0 0,0 2 0,0-1 68,0 1 0,0-1 0,0 1 20,0-1 0,-2 1 0,0-1 1,0 1-31,1 2 1,1 1 0,0 4-1,0 2-4,0 3 0,0 1 0,0 2 0,0 0-15,0 2 1,-2-2 0,-1-2 0,0-2-23,1 0 1,-1-3 0,1-1 0,0-3-182,1-2 0,-2 0 1,1-3-1,-1 1-368,1-1 1,1-2 0,-1 1-642,1 0 1221,1-2 0,0 2 0,0-1 0</inkml:trace>
  <inkml:trace contextRef="#ctx0" brushRef="#br0" timeOffset="802">20 390 7397,'0'7'0,"0"0"0,0 1-366,0 0 1,0 1-1,0-3 134,0 1 1,0-1 231,0 1 0,-2-1 0,-2 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2T18:40:11.8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53 169 8239,'0'6'1989,"0"-2"-1642,0-1-241,0-3 1,0-1 0,1-1 42,1-2 1,-1 0-1,1 0-234,-1-1 0,-1-1 0,2-1 0,0 1 36,-1-1 1,2 1-1,-1-1 1,1-1 25,-1-1 1,0 0 0,2 3 0,-1-1 64,1 1 0,-3-1 0,1 1 0,0 0 24,0-1 1,-1 1-1,1-1 87,-1 1 1,-1 1-1,-1 2-13,-1 0 0,0-2 0,-2 3-87,-1 1 0,-2 0 0,-1 1 0,0 0 155,0 0-255,1 0 0,-1-2 0,1 0-771,-2 0 0,0 2-464,3 0 0,1 0 1282,3 0 0,2-3 0,7-1 0</inkml:trace>
  <inkml:trace contextRef="#ctx0" brushRef="#br0" timeOffset="353">21 97 7090,'-4'0'1,"1"0"0,4 0 0,1 0 0,2 0 0,2 0 0,1 0 0,-1 0 0,1 0 0,-1 0 0,1-2 0,-1-1-528,1 0 527,-1 1 0,1-1 0,-1 3 0</inkml:trace>
  <inkml:trace contextRef="#ctx0" brushRef="#br0" timeOffset="879">163 39 6611,'-2'4'-28,"-1"-1"1027,-2-1-850,0-1 1,3 4 0,-2-2-61,2 1 1,-1-2 0,1 2-63,0 1 0,0 1 0,2 0 80,0 1 0,-1-1 1,0 1-27,-1-1 1,-1 2 0,3 0 0,1-1 15,1-1 0,-1 3 0,2-3-49,0 2 1,0-1-1,4-1 1,-1-1-56,-2-1 1,2-3 0,-2 2-1,2-3 6,0 0 0,0 0 0,-1-3 1,-1-1-75,2-2 1,-1-2 0,0-2-1,-2 0-65,0-1 1,-1 1 0,-2-1-1,0 0 90,0 1 0,-3-2 0,-1 4 0,-2 0 52,0 1 1,-1 1-1,1 1-108,-1 0 1,1 4 0,-1-1-66,1 1 0,2 4 0,2 1-632,1 2 1,1 1 802,0-1 0,3 0 0,1 1 0</inkml:trace>
  <inkml:trace contextRef="#ctx0" brushRef="#br0" timeOffset="1242">293 130 7654,'-4'4'-1509,"0"1"1553,1 0 0,1 1 0,2 2 0,0 1 88,0-1 0,0 1 1,0 0-171,0 1 1,0 0 0,0 2 0,0-2 0,0 0 0,0 0 0,-1-1 0,0-1 0,-1-1 37,0-1 0,2 1 0,0-1 0,-3-2 0,-1-1 0</inkml:trace>
  <inkml:trace contextRef="#ctx0" brushRef="#br0" timeOffset="1631">300 136 7656,'0'-6'445,"0"2"-204,0-2 1,2 6 0,3-2-1,1 1 1,-1 2 0,0 1-1,-3 2 718,-1 2-1183,-1 0 1,0-1-1,0-1 1,0 1-162,0 1 0,-3 0 0,-2 0-91,0-2 0,-2 1 63,1-2 1,0-1 412,1 1 0,3-3 0,2 3 0</inkml:trace>
  <inkml:trace contextRef="#ctx0" brushRef="#br0" timeOffset="1931">371 104 6250,'1'6'235,"1"1"0,-1-1 1,3 1-251,-1-1 1,1-1 0,-1-1 0,1 1 17,1 1 1,0 0 0,1-1 0,-1-2-458,-1 0 0,-2 2 454,0-1 0,2-1 0,-1 0 0</inkml:trace>
  <inkml:trace contextRef="#ctx0" brushRef="#br0" timeOffset="2209">371 201 7929,'0'-4'-198,"0"0"173,0-1 0,1-1 1,0-1-1,2 1 66,1-1 0,-1-1 1,2-1-1,0 0 170,0 0 1,0 2-212,2-2 0,-1-1 0,1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2T18:32:53.1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 71 8028,'-6'1'-831,"2"1"831,2-2 0,2 6 0,0-3 0</inkml:trace>
  <inkml:trace contextRef="#ctx0" brushRef="#br0" timeOffset="302">7 159 8437,'2'-2'-441,"2"-2"1</inkml:trace>
  <inkml:trace contextRef="#ctx0" brushRef="#br0" timeOffset="822">148 0 7739,'6'0'135,"0"0"0,-2 0 0,0 0-133,0 0 1,-1 0 0,1 0-170,1 0 0,0 0-882,1 0 1049,-3 0 0,3 0 0,-3 0 0</inkml:trace>
  <inkml:trace contextRef="#ctx0" brushRef="#br0" timeOffset="1407">166 0 7741,'-2'4'0,"0"0"-3,0 1 1,-1 0 0,0 1 175,0 0 1,-1-1 0,3 0 0,-1-1 0,0 0 119,-1 1-106,3-1 320,-3 1-612,3-4 0,0 2 296,0-1 240,0-2-128,0 3-171,0-3 108,0 0-391,0-3 1,3 3 9,1-2 0,1 1 1,1 1 50,0 0 1,0 0 0,-1 0 63,1 0 0,-2 0 0,0 1 28,1 1 1,-1 1-1,0 3 74,-2 0 0,1 0 0,-1 0-29,-1-1 1,-2 1 0,-2 0-1,0-2 13,-2 0 0,0-1 1,-1 2-1,0-2-68,0 0 0,1 1 0,-1-2 0,0-1-385,0 0 1,0-1 155,0 0 0,1-3 0,1-1-1912,2-1 2149,1-1 0,4-2 0,0-2 0</inkml:trace>
  <inkml:trace contextRef="#ctx0" brushRef="#br0" timeOffset="1990">248 6 7741,'0'4'-157,"0"0"1,0-2 144,0 2 1,0-2 0,-1 1 202,-1 0 0,2 0-37,-2-2 0,1 3 0,0 1 81,0-1 0,0 1 33,-1-1 1,1 1-65,-1 1 0,1 0-109,-1 0 0,1 0 0,1 0-77,0 0 1,1-3 0,0-1 0,2 0-1,0 0 0,-1 1 0,2-2 0,1 1-45,0 0 0,1-1 0,0 0 14,0 1 0,-1 0 0,1-2 0,0 0-3,0 0 0,-2-2 0,-1 0 0,1-2-14,-1 0 0,-2-2 1,2 1-1,-1-1-26,0 0 1,0 0 0,-2 0 0,0 0-20,0 0 1,-3 0 0,-1 1-1,-1-1 47,-1 0 1,0 2 0,0 1-24,0 0 0,0 0 1,1 2-1208,-1-1 702,2 0 556,2 5 0,2-3 0,0 3 0</inkml:trace>
  <inkml:trace contextRef="#ctx0" brushRef="#br0" timeOffset="2487">336 30 6653,'-4'0'781,"0"0"1,3 1-515,-1 0 1,1 1-203,-1 2 1,1-2 0,-1 2-27,2 0 0,0-1 20,0 1 0,0 0 0,0 2 1,0 0 29,0 0 0,2-2 1,0 0-1,0 0 22,0 2 1,1-1 0,1 1-1,0-2-104,1 0 0,0-2 0,1-1 0,0 0-46,0-1 0,0 0 0,-1-1 0,1 0-51,0-3 1,-2-2 0,-1-1 0,0-2 14,-2 0 0,0 2 0,-1-2 0,0 1 69,0 0 1,-1 0 0,-1 1 0,-2 0-24,-1 1 0,-1 1 0,0 3 0,1 0-31,-1 0 1,0 1-1,0-1-632,0 1 0,2 1-686,0 0 1378,3 0 0,-2 0 0,3 0 0</inkml:trace>
  <inkml:trace contextRef="#ctx0" brushRef="#br0" timeOffset="3077">442 83 7714,'0'6'0,"0"0"166,0 2 0,0 1 0,0 3-57,0 0 1,0 0-1,0-1 1,0 1-1,0 0-102,0 0 0,0-3 0,0 1-184,0-2 0,0 0 0,0-2 0,-2 0-96,0 0-1165,0-3 1438,2 0 0,-2-6 0,-2 0 0</inkml:trace>
  <inkml:trace contextRef="#ctx0" brushRef="#br0" timeOffset="3457">460 95 7700,'0'-4'426,"0"0"1,0 2-1,1-1 1,1 0-1,1 2 153,3 0 0,0 1-442,-1 0 1,1 0-368,0 0 0,-2 2 1,-1 1 113,0 0 1,-1 1 0,-2 2 0,-1-1-32,-1 1 1,-1 0-1,-3-2 1,0 0-163,0 1 0,1-2 0,-1 1-289,0 0 0,2-1-756,0-1 1354,3-1 0,1-4 0,3 0 0</inkml:trace>
  <inkml:trace contextRef="#ctx0" brushRef="#br0" timeOffset="3892">536 77 7690,'0'-3'142,"3"1"1,1 3-83,1 1 1,-1 2-1,-1-1 1,1-1-104,-1 1 1,0 1 0,2 0-196,-1-1 1,-2 1-1,1-1 171,0 0 0,-2-1 67,-1 2 0,0 0 0,0 2 0</inkml:trace>
  <inkml:trace contextRef="#ctx0" brushRef="#br0" timeOffset="4068">542 124 7896,'1'-5'140,"1"1"1,-1-1 0,1 1-1,1 0-157,1 1 0,-1-1 0,1-2 1,0 0-1156,2 3 1172,-3-3 0,5 0 0,-2-3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2T18:33:15.6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868 1087 8064,'0'7'1932,"0"-3"-1927,0-1 1,0-3 0,0-3 0,0-2-65,0-1 1,0-1 0,0-2 0,0 1-1,0-2 1,0 0 0,0 2-1,0-1 19,0-1 0,0 1 1,0 1-1,0 1 13,0 0 1,0-3-1,0 0 1,0 1 45,0-2 1,0 2-1,0-2 1,0 0-13,0 2 1,0-1-1,0 0 1,0 1 12,0 1 1,0 1 0,0 0 11,0-1 1,0 1-1,0 0 9,0-1 0,0 1 0,0 0-5,0 0 0,0 2 0,0 0 62,0-1 1,0 0-50,0-2 0,0 1 0,0 0-22,0 0 0,0-1 0,0 1 0,0 0-21,0-1 0,0 1 0,0 0-10,0 0 0,0-1-9,0 1 1,0 0 11,0-1 0,0 3-185,0 1-818,0 2-740,0-1 466,0 3 1278,0-3 0,0 2 0,0-3 0</inkml:trace>
  <inkml:trace contextRef="#ctx0" brushRef="#br0" timeOffset="852">860 686 7073,'0'-5'645,"0"0"1,0 3-426,0-3 1,0 2-197,0-1 0,0 1 1,0-2-32,0 0 0,0-2 1,0 0-19,0 0 0,0-1 1,0 1 39,-3 0 1,2-1 0,-1 1 19,1 0 0,1 2 0,0 0-10,0-1 0,0 0 1,0-1-27,0-1 1,0 4 0,0-1-17,0-1 1,0 0 0,0-2-44,0 1 0,0 2 0,0 0-226,0 0 1,0 1-32,0-1 0,-1 3-857,-1 0 1174,1 1 0,-5 1 0,2 0 0</inkml:trace>
  <inkml:trace contextRef="#ctx0" brushRef="#br0" timeOffset="1395">802 504 7846,'5'-3'491,"-1"0"-449,-1-1 1,2-1 0,-2-1 0,1 0 0,-1 1 0,-1-1 0,1 0 31,-1-1 1,1 2 0,-3 1 0,2 0 47,0 0 1,2 0-93,-2-1 0,0 2 0,2 3-72,-1 3 1,2 1 0,-3 3 0,1 0-236,0 1 1,-1-1 0,2 0-1,-1 1 277,-2-1 0,4 0 0,-1 0 0</inkml:trace>
  <inkml:trace contextRef="#ctx0" brushRef="#br0" timeOffset="2045">802 1087 7480,'5'0'-66,"0"0"0,-4 1 0,3 1 0,-2 3 119,1 1 0,1 2 0,0-1 0,-1 0-41,0 1 0,2-4 1,-2 1 41,1 1 0,0-2 0,2 0-21,-1-1 1,-3 0 0,2-4-2,0-1 0,-2-1 1,-2-3-1,1-3-45,1-2 0,-1-1 0,2-3 0,1 1-116,0-1 0,0 1 0,1 0 0,1 2 129,0 2 0,2-1 0,-1-1 0</inkml:trace>
  <inkml:trace contextRef="#ctx0" brushRef="#br0" timeOffset="2805">1028 766 7947,'-4'0'-319,"1"0"978,3 0-438,0 0 1,2-1-62,1-1 1,0 0-170,-1-3 1,0 1-1,2-1 1,0 1-129,0 0 1,-1-1 49,1 0 1,-1-2 140,2 0 1,-4 0 105,2 0-26,1-1-19,-3 1-69,2 3 0,-3 1 0,0 6-76,0 2 0,0 4 0,0 1 0,0 1 25,0-1 0,-3 1 1,1-2-230,0 0 1,2 1 0,-1-3-814,-2 1 21,2-4 1026,-2-1 0,3-3 0,0 0 0</inkml:trace>
  <inkml:trace contextRef="#ctx0" brushRef="#br0" timeOffset="3308">1116 701 7005,'-4'3'1207,"0"-2"-1107,4 5 1,-2-4 28,-1 3 1,1-1-43,2 4 0,0-1 1,0 0-31,0 1 1,0-4-1,0 1 1,1 0-50,1-1 1,0 2 0,3-4-14,0 0 0,-1-1 1,1-1-19,1 0 1,0-4-1,-1 0 1,-1-4-1,0-1-16,0 0 1,-2-3-22,0 2 0,-1 0 0,-1 3 0,0 0 0,0-1-3,0 1 0,-1 0 0,-1 3 0,-3 1 116,-1 2 1,-2 1 0,1 0-8,0 0 1,2 4 0,1 0-273,1 3 0,0 0-334,3 1 0,4-2 0,0-1 560,3-3 0,0-1 0,0-1 0</inkml:trace>
  <inkml:trace contextRef="#ctx0" brushRef="#br0" timeOffset="3782">1210 671 7155,'-4'4'490,"-1"-3"1,2 4-234,2 1 1,-3-2-1,2 1 1,0 0-63,1 2 0,1 0 0,0 0 1,0 1 66,0-1 1,0 0-257,0 1 0,4-4-44,1-2 0,0-2 1,1-2-1,-2-3-168,-1-2 0,2-1 0,-3-1 0,0 0-100,-1 0 1,-1 3-1,0 1 1,0-1 8,0 0 1,-3 1 0,-2 1 138,-2 1 0,2 0 1,1 4-88,1 2 1,-2-2 20,3 4 224,-1-3 0,7 4 0,0-2 0</inkml:trace>
  <inkml:trace contextRef="#ctx0" brushRef="#br0" timeOffset="4270">1254 730 7899,'0'7'-123,"0"0"1,0 1 0,0 0 182,0 1 0,-1-1 1,0 3-1,-2-1 1,2-1 15,0 0 0,1-1 0,0 0-886,0-1-31,0-3 841,0-1 0,0-3 0</inkml:trace>
  <inkml:trace contextRef="#ctx0" brushRef="#br0" timeOffset="4764">1269 730 7947,'0'-5'0,"0"0"218,0-1 0,0 3 68,3 1 1,-1 1-1,2 1-364,2 0 1,-2 1-22,1 1 1,-3 2-1,0 3 1,-1 1-55,-1-1 0,0 0 0,-1 1-146,-1-1 0,0-3 0,-3-2-16,-1-1 0,2-1 0,0 0 315,-2 0 0,3-1 0,0-1 0,-1-2 0,0-3 0</inkml:trace>
  <inkml:trace contextRef="#ctx0" brushRef="#br0" timeOffset="4765">1342 693 7947,'0'-3'-54,"3"3"0,-2 1 0,2 3 0,-1 0 233,1 0 0,0-2 0,-1 3-426,0 1 1,1-3-791,0 0 420,-3-3 617,4 0 0,-4 4 0,0 0 0</inkml:trace>
  <inkml:trace contextRef="#ctx0" brushRef="#br0" timeOffset="5214">1334 744 7424,'1'-6'-19,"1"0"0,3 1 42,-1 0 0,2 1 0,-1-1 0,1-1-212,2 0 0,-1-1 189,0 2 0,1-5 0,-1 2 0</inkml:trace>
  <inkml:trace contextRef="#ctx0" brushRef="#br0" timeOffset="6420">44 249 5753,'0'-4'656,"1"0"259,1 4-416,-1 0 0,3 0-317,-1 0 1,-3-1 0,4 0 15,-1-2 1,-2 1-143,4 2 0,0 0-13,2 0 0,-2-2 0,0-1-25,1 1 0,0 2-48,2 0 1,-1 0-1,0 0 8,0 0 0,-2 0 56,0 0 0,-2 0 0,1 0 24,2 0 1,1 0 67,0 0 1,-2 0-95,0 0 0,-3 0 1,2 0-28,-1 3 0,3-2 0,-2 2-16,0 0 1,0-2 30,-1 1 1,1-1 37,3-1 1,-2 0 0,0 0 51,0 0 1,-1 0-78,1 0 1,0 0-17,2 0 1,1 0-24,-1 0 1,0 0-26,1 0 0,-4 0 1,1 0 89,1 0 1,0 0-26,2 0 0,-1 0-30,0 0 1,-2 0-1,-1 1 1,0 1-5,0 0 0,-1 1 0,2-3 7,0 0 0,-1 0 0,1 0-4,1 0 1,-2 0-1,1 0 15,0 0 0,-1 0 1,1 0 32,1 0 0,-2 0 0,1 0-55,1 0 1,-2 2-1,0 0 1,2 0 0,-2-1-9,1-1 1,-3 0 0,3 0 30,1 0 1,-2 0 24,1 0 1,0 0-16,2 0 0,-2 0-28,0 0 1,-3 0 0,3 0 0,1 0 0,0 0-121,2 0 1,-4 0 0,0-1-268,0-1 1,1 1-608,0-2 1,-1 3-225,1 0 1217,-3 0 0,4 0 0,-2 0 0</inkml:trace>
  <inkml:trace contextRef="#ctx0" brushRef="#br0" timeOffset="7018">598 219 8053,'7'0'177,"1"3"0,-2 0 1,0 0-251,-1 1 1,-4 1-1,2-1 13,1 0 1,-4 3 0,3-2 147,-2 1 0,-1-1 0,-1-1 24,-2-1 1,-1 2-133,-3-2 0,0-1-610,0-2 630,-1 0 0,1-3 0,0-1 0</inkml:trace>
  <inkml:trace contextRef="#ctx0" brushRef="#br0" timeOffset="7789">29 212 7245,'4'-4'809,"0"1"-781,-4 3 1,0 1 0,-1 1-41,-2 3 1,3-1-1,-4 0 19,1-1 0,-1 3 1,-3-1 0,2-1 4,0 1 1,3 0-51,0 2 1,1-2-157,1 0 115,0-1 0,3 1 1,0-1-62,1 0 1,-2-2-1,3-2-155,1 0 0,0 0 295,2 0 0,-1 3 0,0 1 0</inkml:trace>
  <inkml:trace contextRef="#ctx0" brushRef="#br0" timeOffset="8517">219 110 7501,'4'-1'241,"-2"-1"0,2 0-266,-2-3 0,3 3 0,-2-3 32,1-1 1,-2 2 0,1-1-44,0 0 0,-1-1 0,2 0-77,-1 2 100,3-1 38,-5-3 1,2 5 0,-3 3 0,0 4-52,0 3 0,-1 1 0,0 1 0,-3 0-106,0 0 0,3-1 1,-2 0-161,2-1 1,-1-2-386,0 0 677,-1-4 0,3 3 0,0-4 0,0 0 0</inkml:trace>
  <inkml:trace contextRef="#ctx0" brushRef="#br0" timeOffset="8970">292 74 7010,'0'4'365,"0"2"-262,0-1 1,1 1-82,1-1 0,0-2 0,3-3-35,0 0 1,-1 0 0,1 0-26,1 0 0,-2-3 0,0 0-12,-1-1 0,0 2 87,-3-3 1,-1 3 0,-2 0-3,-2 1 1,1 1 0,0 0 0,-2 1-30,-1 1 0,3-1 0,-1 2 0,1 0-225,0-1 0,4 3 1,0-3-792,4 0 1010,-1-1 0,3-1 0,-2 0 0</inkml:trace>
  <inkml:trace contextRef="#ctx0" brushRef="#br0" timeOffset="9448">365 59 7738,'0'7'-135,"0"1"1,0-1 317,0 0 0,1-3 0,0-1 0,2 0 55,1-1 1,-1 1-282,2-3 0,-3-1 45,3-1 1,-3 0 0,-1-2 22,-2 1 0,-1 0 1,-3 3-219,-1 0 1,2 0-1,0 1-474,1 1 153,1-1 0,3 2 514,1-3 0,2-3 0,3-1 0</inkml:trace>
  <inkml:trace contextRef="#ctx0" brushRef="#br0" timeOffset="9957">445 74 8017,'0'-4'-379,"0"4"1,0 4 0,0 3 445,0 0 1,0 0 0,0 1-102,0-1 82,0 0-842,0-3 794,0 0 0,0-4 0</inkml:trace>
  <inkml:trace contextRef="#ctx0" brushRef="#br0" timeOffset="9958">438 44 8165,'0'-7'-1090,"0"2"1277,3 0 0,1 1 0,2-1 109,-1 0 1,2 3-283,-2 0 0,0 2 0,1 1 0,-2 3-45,-1 0 1,0 1-1,-3 2 1,0 0-100,0 0 0,-3 1 0,0-1 20,-1 0 1,0-2 0,-2-1-402,1-1 97,0 0 1,1-4 413,2-1 0,4-2 0,2-4 0</inkml:trace>
  <inkml:trace contextRef="#ctx0" brushRef="#br0" timeOffset="10481">525 1 8047,'4'3'-46,"-1"2"0,0 1 0,-1 2-183,0-1 0,2 0-109,1 0 0,-1-2-216,1 0 554,-4-3 0,3 1 0,-4-3 0</inkml:trace>
  <inkml:trace contextRef="#ctx0" brushRef="#br0" timeOffset="10482">503 88 7329,'3'-4'-145,"-1"-2"0,3 1 216,1-2 0,-2 0 0,1 1 0,0 0-16,2 1 1,-1 0 0,0-1-56,-1 1 0,0-2 0,2 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2T18:34:46.3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78 440 7949,'0'-9'526,"0"4"0,0-1 1,0-1-472,0-1 1,0 3 0,0-1 18,0-1 1,0 2-13,0 0 0,0 2 0,0-3-35,0-1 1,0 0 0,0-2-36,0 0 1,0 1-1,0-1 1,0 0 5,0 1 1,0-1-1,0 0 1,0 1-49,0-1 1,0 0 0,0 1 114,0-1 0,1 1 0,1 2 85,1 0 1,0 0-87,-3-2 1,0 2 0,0 0-33,0-1 1,0 0 0,0-2 2,0 0 1,0 1-117,0-1-322,0 4 1,0 5 0,0 6 88,0 2 314,0 0 0,0 1 0,0 0 0</inkml:trace>
  <inkml:trace contextRef="#ctx0" brushRef="#br0" timeOffset="570">26 120 11066,'5'-4'195,"-2"-1"1,1 0 0,0-1 0,0-1-56,-1 0 0,3-2 1,-3-1-1,0 1-289,1 0 1,-2-3-1,3 5 1,-2 0 67,-1-1 0,0 4 30,1-2 1,-1 4 0,3 0-20,-1 4 0,-1 3 0,-2 3 0,0 1-304,2 0 0,0 2-259,-3 1 1,3-1 0,0-2-1,0-1 633,1-3 0,-3 3 0,3-3 0</inkml:trace>
  <inkml:trace contextRef="#ctx0" brushRef="#br0" timeOffset="1045">0 449 6475,'0'-5'430,"3"2"0,0 6 0,-1 3-252,-1 1 1,2 2 0,0 0-1,0-1 17,1 1 1,-3 2-1,2 1-64,1-1 1,0-2 0,2 0-111,-3-1 0,2-3 0,-1-3-85,1-4 0,2-3 0,-3-4 0,1-3 0,0-2-260,0-2 0,3-1 0,-2 2-64,1 0 0,2 2 388,0-1 0,-1-3 0,1 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2T18:35:09.8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1 10539,'-9'0'437,"0"0"0,4 0 1,-1 0-301,-1 0 1,2 0-38,0 0 0,0 0-611,-1 3 475,-2-2 0,4 4 32,-1-2 0,0-1-17,2 4 0,2-1 0,-2 4 32,2 0 1,1-3-1,0-1-41,0 2 0,0 1 1,0 0 55,0 1 0,0-3 0,0 0 66,0 0 0,0-1-17,0 1-63,0 0 0,1 1-17,2-1 0,-2-1 1,3-3-18,0 1 1,-2 0 4,3-3 0,-2 0 15,3 0 1,-3 0 1,3 0 0,-3 0 0,2 0 0,-2 0 1,3 0 0,-4-1-1,1-2 32,-2 2 71,-1-7 1,0 6 43,0-4 1,-1 1-49,-2-4 0,1 4 0,-3 1 0,0 1 24,1 1 1,1-1-47,-3 3 0,3 0 1,-3 0-1753,4 0-205,-5 0 0,6-4 4,-2-2 1876,2 2 0,1-4 0,0 4 0</inkml:trace>
  <inkml:trace contextRef="#ctx0" brushRef="#br0" timeOffset="611">130 35 7107,'0'6'447,"-1"-1"-149,-2-1 1,2-1-70,-2 0 0,1-2 324,-1 2-326,2 2 1,-2-3-64,3 4 0,0-1 1,-1 3-3,-2-2 0,2-1 0,-2-3-153,2 4 0,1 2 0,1 1 3,2-1 0,-2-2 0,3-1 23,-1-1 0,-1 1 74,4-2 1,0 0-82,2-3 0,1-1-21,0-2 1,-2-1-1,0-5 1,-2 0-45,-1 1 0,-1-1 1,-3 0 38,0 1 1,0-1 0,-1 1 0,-1 2-96,-1 0 0,-4 1 0,1-1 0,0 2-100,0 1 1,-2 2 0,3-2-351,-3 2 0,2-2-1612,0 0 2155,4 0 0,-1 7 0,3 1 0</inkml:trace>
  <inkml:trace contextRef="#ctx0" brushRef="#br0" timeOffset="1048">260 96 7730,'-4'-5'668,"3"2"-551,-2 6 1,2 3 0,1 4-1,0 3-60,0 0 1,0 1-1,0 1 1,0-1-156,0 2 1,0-3 0,0 1-1,0-2-124,0-1 1,0-2-1177,0 0 998,-4-4 0,3-2 400,-2-6 0,2-2 0,1-4 0</inkml:trace>
  <inkml:trace contextRef="#ctx0" brushRef="#br0" timeOffset="1636">260 96 7702,'-4'-5'2792,"3"1"-2566,-3 0 1,8 3 0,2-3-148,1 0 0,2 4 1,-1-3-190,1 2 0,0 2 1,-2 2 76,-1 2 1,1 0 0,-4 1 0,-1 1-132,-1 0 1,-2 1 0,-2-1-1,-2-2-201,0 2 1,-2-3-1,1 0 1,-2-1-217,-1 0 1,4 0-4,-1-3 1,5-1 583,1-2 0,0-2 0,8 0 0,-4 1 0</inkml:trace>
  <inkml:trace contextRef="#ctx0" brushRef="#br0" timeOffset="2242">381 87 7654,'-4'-5'407,"3"1"0,1 5-366,6 2 0,1 1 1,2 2-1,-1-2-122,-3-1 1,2-1 0,-3 3 0,0 0-302,0 0 0,-1-2 1,-1 2-666,1 2 1047,0-3 0,-3 4 0,0-3 0</inkml:trace>
  <inkml:trace contextRef="#ctx0" brushRef="#br0" timeOffset="2243">372 173 7710,'0'-5'274,"0"-1"0,0 0 0,1-2-91,2-1 0,-1 0 0,3 1 0,-1-1-373,1 0 1,1 1-1,2-1 1,-2 1-424,0 3 0,-3-3 613,3 2 0,-4-2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2T18:35:30.1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96 346 7924,'-3'5'535,"0"1"-244,0-4 0,3 1-18,0-6 1,0-2 0,0-3-183,0-1 0,0 0-779,0 1 562,0 3 0,0-3 0,0 2 92,0-1 0,0-2 1,0 0-1,0 1 65,0-1 1,0 0 0,0 1 0,0-1 29,0 0 1,0 1 0,0-1 0,0 1 10,0-1 0,0 3 0,0 0 13,0 0-155,0-2 25,0-1-541,0 5-90,0 0 1,0 5-586,0 2 1261,0-3 0,0 8 0,0-3 0</inkml:trace>
  <inkml:trace contextRef="#ctx0" brushRef="#br0" timeOffset="523">10 155 7851,'-1'-4'86,"-2"1"557,2 2-511,-3 1 1,8 0-74,2 0 1,-2 0 0,1-1 0,0-2 4,0-3 0,-2-2 0,1 0 0,0-1 2,-2 0 0,2 0 0,-1-2 0,-1 0 11,-1 0 1,2-1-1,0 0 1,-1 2-10,-1 0 1,-1 4-1,0 1-119,3 2 1,-2 1-104,2 5 1,1 2 0,0 6 0,0 0-454,0 0 1,1 1 0,-1 0-863,1-1 1469,-3-2 0,6 0 0,-4-1 0</inkml:trace>
  <inkml:trace contextRef="#ctx0" brushRef="#br0" timeOffset="1015">10 337 6757,'0'6'-111,"0"-1"0,1 1 218,1-1 1,-1 3-1,3-3-54,0 3 1,0 1 0,2-1 0,-2 0 55,-1-2 0,-1 1-65,4-5 1,-3 1-31,3-3 0,-3 0 0,1-1 1,0-1-51,-2-4 0,2-2 1,0-1-63,1 1 1,-2-1 0,1 0-1,1 1-153,0-1 1,-2 3 250,3 1 0,-1-1 0,4-3 0</inkml:trace>
  <inkml:trace contextRef="#ctx0" brushRef="#br0" timeOffset="1819">260 164 6699,'0'-9'1325,"0"1"-1141,0-1 0,4 1-159,2 3 0,-1 1 0,1 4-176,0 0 0,-1 0 102,1 0 0,-3 0 27,2 0 1,-2 4 0,2 1-86,-1 3 0,-1-2 0,-3 0 74,0 0 0,0 2 0,-1 1 25,-2-1 1,1 0 0,-4-1 15,0-2 1,-2 1 0,-1 2 298,1-2 1,2-2 0,0-2-55,-1 1 1,3 1 187,-2-1-163,0-2-217,1 3 1,1-3-32,4 2 0,1-2 0,1 2-25,1 1 1,1-3 0,-1 2-3,3-2 1,-1-1 0,0 0-37,2 0 0,-2 0-516,1 0 1,-4 0 0,4 0-806,1 0 1354,-3 0 0,3-4 0,-2-1 0</inkml:trace>
  <inkml:trace contextRef="#ctx0" brushRef="#br0" timeOffset="2404">373 173 7851,'-6'0'-506,"1"1"1462,1 1-769,1-1-208,3 3 247,0-4-57,0 4 0,0-2 38,0 4 0,0 0 4,-3 2 0,2-2-22,-2 0 1,2-1-172,1 4 0,4 0 20,1-1 0,3-2 0,1-1 1,-1-1-103,1-2 1,0-1 0,-1-1 39,1 0 1,-3 0 0,0 0-1,-1-1-24,0-2 1,0-2 0,-3-4 0,1 1-28,-1-1 1,-1-2 0,-1-1 0,-1 2 16,-2 0 0,-2 1 1,-4 1 33,1-1 1,-1 3 0,0 1 0,1 2 2,-1 1 1,0 1-267,1 1 0,2 0 0,1 1-186,1 2 0,1-2 1,4 4 51,2-1 421,-2 3 0,7-2 0,-3 3 0</inkml:trace>
  <inkml:trace contextRef="#ctx0" brushRef="#br0" timeOffset="2850">520 250 7772,'0'9'-109,"3"1"1,0 0 0,-2 2 151,0-2 0,0 3 1,1-1-1,1 1-31,-1-1 1,-1 3 0,-1-4 0,0 0-187,0-2 1,0 0-537,0 0 12,0-4 698,-4-2 0,3-6 0,-3-2 0</inkml:trace>
  <inkml:trace contextRef="#ctx0" brushRef="#br0" timeOffset="3332">537 259 8020,'0'-6'927,"0"1"0,0-1-544,0-3 1,4 3-375,2 1 0,-2 3 1,2-1-145,1 2 1,-3 5-1,-1 1-167,-2 3 0,-1 1 1,0-1 205,0 1 0,0-3 0,-1-1 0,-2-2-254,-3-1 0,1 2 0,-1-1-979,0-1 1329,2-1 0,0-1 0,4-4 0,0-1 0</inkml:trace>
  <inkml:trace contextRef="#ctx0" brushRef="#br0" timeOffset="3833">632 199 7816,'9'-5'56,"-4"2"1,-2 6 0,0 3 226,0 1 0,3-1 1,-3 0-1,0 0-87,1 2 1,-1 1 0,4-2-303,-1-1 1,-3-1-1,3-3-1335,0 1 622,-2 0 0,1-3 819,-2 0 0,-2 4 0,3 0 0</inkml:trace>
  <inkml:trace contextRef="#ctx0" brushRef="#br0" timeOffset="3834">649 302 8011,'4'-8'325,"0"-1"1,3 0 0,-1 0-309,0-3 1,-1 3 0,1-4 0,1 2-305,0-1 0,-1 1 287,0 2 0,0 0 0,2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2T18:35:37.2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61 215 7706,'0'-8'-40,"1"2"1,1 0 0,1 0 47,-1-2 0,-1-2 0,0 0-211,2-2 0,-2 3 0,1 1 0,-1-2-843,-1 1 1046,0 3 0,4-2 0,1 3 0</inkml:trace>
  <inkml:trace contextRef="#ctx0" brushRef="#br0" timeOffset="519">35 94 8090,'-5'1'792,"2"2"1,3-2-638,3 2 0,2-3 1,4-3-1,-2-3-102,-1-1 1,4-5 0,-3 0 0,-1-1-151,2 1 1,-1 0-1,-1 5 1,-1 0-291,-1 1 1,0 4 157,-1-1 1,-2 6-1,2 3 1,-2 2 26,-1 0 1,3 1-1,-1-1-507,0 1 0,0-4 709,1-2 0,-2 2 0,3-1 0</inkml:trace>
  <inkml:trace contextRef="#ctx0" brushRef="#br0" timeOffset="995">1 207 7621,'0'6'-69,"0"-1"257,0 2 1,1-2-53,1 1 1,3-4-105,4 0 0,-3-1-43,-1-1 0,0-3 0,2-2 0,-2-1-305,-1 0 0,1 3 0,-1-2-45,1-2 1,-2 2 0,3 0 360,0 1 0,2-2 0,1 1 0</inkml:trace>
  <inkml:trace contextRef="#ctx0" brushRef="#br0" timeOffset="1552">234 103 7610,'-1'-5'-71,"-2"2"377,2 2 0,-3 0-3,4-1 1,1 1-159,2-2 0,-1 2 0,4 1-261,1 0 1,-3 0 0,2 0 27,1 0 0,-2 3 0,0 0-21,-2 2 1,0-2 0,-3 3 0,0 1 1,0-3-1,-1 1 63,-2-1 1,-1 2 0,-5-2 135,0 0 0,1-2 0,-1 2 73,0 0 1,2-2-1,0 3-10,1-1 0,4 0 0,-1-2-62,2 4 0,1-1 1,1 0-143,2-1 0,-1-1 0,4-1-13,1 1 0,0 0 0,2-3-180,0 0 1,-4 0 0,1 0-319,1 0 0,-2-3 0,0 0 561,2 1 0,-3 1 0,0 1 0,-4 0 0</inkml:trace>
  <inkml:trace contextRef="#ctx0" brushRef="#br0" timeOffset="2014">329 138 7773,'0'-5'901,"-3"5"-677,0 6 1,0 1-1,3 2 8,0 0 1,1-1 0,1 1 5,1-1 0,4-3-172,-1-2 0,1-2 0,2-2-292,0-2 1,-4-2 0,-3-3 0,-1-1-65,-1 1 1,0-1 0,0 0 0,0 1 0,0-1 1,-1 3 0,-1 1-126,-4 2 1,-2 0-170,-1 3 583,5 0 0,0 1 0,4 2 0,-4-3 0,-1 4 0</inkml:trace>
  <inkml:trace contextRef="#ctx0" brushRef="#br0" timeOffset="2524">450 181 7319,'0'9'0,"0"2"0,0 1-14,0-2 1,0 4 0,0-1 0,0 0 169,0-1 1,0 0-1,0 0-222,0-1-391,0-6 0,0-2 0,0-6 457,0-2 0,0-3 0,0-1 0</inkml:trace>
  <inkml:trace contextRef="#ctx0" brushRef="#br0" timeOffset="3043">442 189 8044,'0'-8'375,"0"-1"0,0 1 91,0-1 1,1 3 0,1 0 144,4 0 1,2 1-493,0-1 1,1 4-250,0-1 1,-4 3-1,-3 3-342,-1 3 1,-1 2 235,0 0 0,-2 1-1823,-1 0 657,-4-1 1402,6-3 0,-3-1 0,8-8 0,1-1 0</inkml:trace>
  <inkml:trace contextRef="#ctx0" brushRef="#br0" timeOffset="3044">554 129 8205,'3'9'93,"0"-1"1,1 0 0,-3-1 0,2-2 0,4 0-918,-1 1 1,-1 1 273,0-4 1,-3 0 549,1 0 0,-2-2 0,-1 3 0</inkml:trace>
  <inkml:trace contextRef="#ctx0" brushRef="#br0" timeOffset="3478">537 224 8101,'4'-9'277,"3"0"0,-3-2 0,0 0-293,0 0 0,2 2 1,-1 0-1,1 1-1737,0 2 1753,0-1 0,-2 2 0,0-4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2T18:36:02.8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562 910 10430,'0'-7'92,"0"-1"1,0 0 0,0 0 0,0-1 0,0-2 66,0-1 0,0-1-197,0-2 7,3 3 0,-2-2 0,2 1 0,-2 0 3,-1 0 0,0 0 0,0 2 0,0 0 34,0 0 0,0 0 0,0 2 1,0-2 32,0-1 0,2 0 0,1 0 1,-2 1 8,0 0 1,-1 0 0,0-3 0,1 2 4,2 1 0,-3-1 0,3 2 0,-2 0-4,-1 2 1,0-2 0,0 0-1,1 1 19,1 0 0,-1 2 0,2-1 0,-3 0 9,0 1 1,0-1 0,0 1 0,0-1 104,0 0 0,0 1-81,0-1 1,0 1 0,0-1-15,0 1 0,0-1-28,0 0 1,0 1-21,0-1 0,0 1 0,0-1-42,0 0 0,0 1 0,0-1 0,0 1 15,0-1 0,0 1 0,0-1 0,0 0 44,0 1 1,0-1-1,0 1 1,0-1-2,0 0 0,0 3 0,0 0 0,0-1-7,0 0 0,0-2 1,0 1-43,0-1 1,0 0 0,0 1-46,0-1 0,0 1 1,0-1-1,0 0 10,0 1 0,0-1 0,0 1-187,0-1 0,0 1 1,0-1-171,0 0 0,0 4-689,-3 2 1,2 2 1074,-1 2 0,-3 6 0,1 4 0</inkml:trace>
  <inkml:trace contextRef="#ctx0" brushRef="#br0" timeOffset="504">501 137 8111,'0'-5'557,"0"0"0,1 0-320,2 0 0,-2-1 1,2 1-1,0 0-39,-1 0 1,3-1 0,-1-3-1,-1-1-33,0 1 1,2 0-1,-1 2 1,-1-1 10,0 1 0,2-1 0,-2 0 0,0 2-211,0 1 1,-1 1 0,3 4 38,1 0 1,-2 1 0,1 2 0,0 4-516,-1 2 1,3 4 0,-3-2-1,1 1-48,0 1 1,-2-2 0,1 0-1,0-1 559,0 0 0,1 4 0,3-2 0</inkml:trace>
  <inkml:trace contextRef="#ctx0" brushRef="#br0" timeOffset="1192">501 887 7751,'1'8'166,"2"0"0,-2-1 1,2 1-1,0-1-12,-1 1 1,3-1 0,-1 1-23,0 0 0,0-1 0,2 0-16,-1-2 1,-3 1-229,3-4 107,1 1 4,1-3 0,-2-1 1,-1-1-1,0-3-11,-3-2 1,3-1 0,-1 0 0,1-2-263,-1-3 0,0-1 0,-1-1 0,1-1-680,2 1 954,-4 3 0,6-5 0,-3 1 0</inkml:trace>
  <inkml:trace contextRef="#ctx0" brushRef="#br0" timeOffset="2139">1 478 7173,'0'4'1124,"0"0"-531,0-4-368,0 0 1,2-1-151,1-2 0,0 1 1,-3-2-1,2 0-86,1 0 0,0-1 0,-1-3-84,0 1 1,2 2 0,-3-1 102,2 1 1,-1 0 0,-1 1 174,2 1 108,-2 0-150,2 3 0,-3 1-134,0 2 1,0 1 0,0 3 0,0 2-210,0 1 0,-3-1 1,1 3-1,0 0-36,1 0 1,1-3 0,0 1 0,0-2-135,0 0 0,-1 0 0,0-1-103,-2 1 0,1-3-68,2 0 543,0-3 0,0 1 0,0-3 0</inkml:trace>
  <inkml:trace contextRef="#ctx0" brushRef="#br0" timeOffset="2767">69 448 7254,'4'-4'-237,"-1"-1"0,-2 1 576,-1-1 1,0 2 241,0-2-434,3 4 0,-1-3 1,3 4-408,1 0 1,-2 0 53,1 0 0,0 0 116,3 0 1,-4 1-1,-2 2 49,-1 2 0,-1 1 0,0 2 60,0 0 1,-1-3 0,0 0 81,-2 1 0,-2-2 0,2 0 66,-1-1 0,-1 2 0,-2-1-143,2 0 0,-2 0-40,2 1 1,2 2-1,-1-3 43,1 0 0,2 3-118,-2-2 129,3 2 0,0-2 1,0-1-18,3 0 0,-1-2 0,3-2-74,1 0 0,-2 0 0,1 1-63,1 2 0,-2-3 1,1 3-435,1-2 1,0 0 549,-1 1 0,2 2 0,-3 4 0</inkml:trace>
  <inkml:trace contextRef="#ctx0" brushRef="#br0" timeOffset="3246">153 463 7394,'-1'5'321,"-2"0"0,2-3 0,-1 3-248,1 1 0,1-1-20,0 0 1,0 0 0,0 2-15,0 1 1,0-3 0,1-1 0,1 0 64,0 1 1,4-3-4,-1 3 0,2-3 1,0 0-65,1-1 1,0-1 0,-2-1 0,0-1-174,-1-3 0,-2-2 0,1-1 0,-1 1-75,-1-1 1,-1 1 0,-1-1 180,0 1 0,-3 0 0,-3 1 0,0 2 7,-2 0 1,1-1 0,-1 3 0,0 0-51,1 1 1,2 1-247,0 0 0,3 1 0,0 2 319,4 2 0,2 5 0,4 2 0</inkml:trace>
  <inkml:trace contextRef="#ctx0" brushRef="#br0" timeOffset="3742">266 523 7751,'0'8'0,"0"-3"0,-2 1 0,-1 2 40,2 1 0,0 2 0,1-1 0,0 2-64,0-1 0,-1 3 1,-1-3-1,0 0-5,0 0 1,1-1 0,1-3 0,-1 0-567,-1-2 247,1 2 348,-2-6 0,3-1 0,0-4 0</inkml:trace>
  <inkml:trace contextRef="#ctx0" brushRef="#br0" timeOffset="4240">274 516 7751,'0'-5'-624,"0"0"919,0 3 1,0-2-1,1 2 1,1 0 447,3 0 0,0 2 0,-1 2-744,-1 4 1,2 0 0,-2 2-63,-2-1 1,0 1 0,-1 0-817,0-1 1,-1-2 456,-1 0 1,-2-3-51,-4 0 1,4-2-516,1-2 987,3-2 0,0-4 0,0 1 0</inkml:trace>
  <inkml:trace contextRef="#ctx0" brushRef="#br0" timeOffset="4241">342 493 7278,'8'8'-9,"-1"-1"1,-2 0 0,0-1-46,1-1 0,-1-1 0,0 2-200,1-1 1,-2-1-47,1 1 0,-4 0 300,2-3 0,-2 2 0,-1 4 0</inkml:trace>
  <inkml:trace contextRef="#ctx0" brushRef="#br0" timeOffset="4710">350 569 7751,'0'-8'75,"0"3"1,0 0 141,0-1 0,2 2 1,1-1-1,-1-1 1,1-1-217,-1 0 1,3-1 0,-1 0-2,0-2 0,4-2 0,4-3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01AF72A-E9C2-48CF-96A3-F8A3B67861C6}" type="slidenum">
              <a:t>‹N›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274F1B2-DD7F-468E-A70F-8D87F6617E69}" type="slidenum">
              <a:t>‹N›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867A83A-B8FD-4877-A148-8CA05FEFB5DE}" type="slidenum">
              <a:t>‹N›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BC2E7F7-92ED-45AD-9E24-FE9C14FE2903}" type="slidenum">
              <a:t>‹N›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F500A4E-60F8-44E1-B0D0-F1060D2FBB6C}" type="slidenum">
              <a:t>‹N›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it-IT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C91AADB-E3B2-40F2-8A13-58D07A9A2AC0}" type="slidenum">
              <a:t>‹N›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FC62DC0-A6EB-41BE-93B6-F5C5978CD877}" type="slidenum">
              <a:t>‹N›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9744489-0BE7-4B48-A8A0-F7D8154664C2}" type="slidenum">
              <a:t>‹N›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616B698-EE2D-47E2-8E5A-8DFC5148E6C1}" type="slidenum">
              <a:t>‹N›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it-IT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C2B3159-F61B-4391-BF59-8D50D6D165F7}" type="slidenum">
              <a:t>‹N›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C205F95-D1FE-4D5C-8891-CDD42777D372}" type="slidenum">
              <a:t>‹N›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it-IT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B9BAF59-D5BE-443A-9CBE-7873D6084856}" type="slidenum">
              <a:t>‹N›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F5B8D6EE-CA22-4F5A-9E50-CCAE2AD84657}" type="slidenum">
              <a:t>‹N›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946683B-5302-41BE-94D8-FF457DB0E8B6}" type="slidenum">
              <a:t>‹N›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5C44E2F-158A-4EA3-8B58-E1C5B4DBB82E}" type="slidenum">
              <a:t>‹N›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AB94CC2-94D8-4E33-A360-E27F1147D0C2}" type="slidenum">
              <a:t>‹N›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89EE8FF-F3EB-4011-92E0-5B94A7BE617B}" type="slidenum">
              <a:t>‹N›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42AB5D3-1BF2-4468-AFE1-62AF7B035C88}" type="slidenum">
              <a:t>‹N›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52DCB1A-5B17-4E7E-BFBA-2AD5B454306D}" type="slidenum">
              <a:t>‹N›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A3CB84D-6793-4C82-8420-63B4EF1663F1}" type="slidenum">
              <a:t>‹N›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it-IT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34EF8DA-07D3-40C9-8336-EBD7060C2025}" type="slidenum">
              <a:t>‹N›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6E8E16C-2AD3-40E2-BDAF-F588D7CB9BDA}" type="slidenum">
              <a:t>‹N›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7941951-9CF9-4A0E-B370-F36C9F52F78E}" type="slidenum">
              <a:t>‹N›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26C6DC9-A6D4-4F3D-9BF2-55816B25CFB0}" type="slidenum">
              <a:t>‹N›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60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it-IT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it-IT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it-IT" sz="1200" b="0" strike="noStrike" spc="-1">
                <a:solidFill>
                  <a:srgbClr val="8B8B8B"/>
                </a:solidFill>
                <a:latin typeface="Calibri"/>
              </a:rPr>
              <a:t>&lt;data/ora&gt;</a:t>
            </a:r>
            <a:endParaRPr lang="it-IT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it-IT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it-IT" sz="1400" b="0" strike="noStrike" spc="-1">
                <a:latin typeface="Times New Roman"/>
              </a:rPr>
              <a:t>&lt;piè di pagina&gt;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it-IT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03D0534-7EBD-46AA-A601-D30D14D63834}" type="slidenum">
              <a:rPr lang="it-IT" sz="1200" b="0" strike="noStrike" spc="-1">
                <a:solidFill>
                  <a:srgbClr val="8B8B8B"/>
                </a:solidFill>
                <a:latin typeface="Calibri"/>
              </a:rPr>
              <a:t>‹N›</a:t>
            </a:fld>
            <a:endParaRPr lang="it-IT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Fai clic per modificare il formato del testo della struttura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000" b="0" strike="noStrike" spc="-1">
                <a:solidFill>
                  <a:srgbClr val="000000"/>
                </a:solidFill>
                <a:latin typeface="Calibri"/>
              </a:rPr>
              <a:t>Secondo livello struttura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Calibri"/>
              </a:rPr>
              <a:t>Terzo livello struttura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Calibri"/>
              </a:rPr>
              <a:t>Quarto livello struttura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Calibri"/>
              </a:rPr>
              <a:t>Quinto livello struttura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Calibri"/>
              </a:rPr>
              <a:t>Sesto livello struttura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Calibri"/>
              </a:rPr>
              <a:t>Settimo livello struttura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it-IT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lang="it-IT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  <a:endParaRPr lang="it-IT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  <a:endParaRPr lang="it-IT" sz="20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  <a:endParaRPr lang="it-IT" sz="18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  <a:endParaRPr lang="it-I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it-IT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it-IT" sz="1200" b="0" strike="noStrike" spc="-1">
                <a:solidFill>
                  <a:srgbClr val="8B8B8B"/>
                </a:solidFill>
                <a:latin typeface="Calibri"/>
              </a:rPr>
              <a:t>&lt;data/ora&gt;</a:t>
            </a:r>
            <a:endParaRPr lang="it-IT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it-IT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it-IT" sz="1400" b="0" strike="noStrike" spc="-1">
                <a:latin typeface="Times New Roman"/>
              </a:rPr>
              <a:t>&lt;piè di pagina&gt;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it-IT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F7D14E0-F0F7-45AA-941F-00876E6B84F1}" type="slidenum">
              <a:rPr lang="it-IT" sz="1200" b="0" strike="noStrike" spc="-1">
                <a:solidFill>
                  <a:srgbClr val="8B8B8B"/>
                </a:solidFill>
                <a:latin typeface="Calibri"/>
              </a:rPr>
              <a:t>‹N›</a:t>
            </a:fld>
            <a:endParaRPr lang="it-IT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17.png"/><Relationship Id="rId42" Type="http://schemas.openxmlformats.org/officeDocument/2006/relationships/image" Target="../media/image21.png"/><Relationship Id="rId7" Type="http://schemas.openxmlformats.org/officeDocument/2006/relationships/customXml" Target="../ink/ink3.xml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24" Type="http://schemas.openxmlformats.org/officeDocument/2006/relationships/image" Target="../media/image12.png"/><Relationship Id="rId32" Type="http://schemas.openxmlformats.org/officeDocument/2006/relationships/image" Target="../media/image16.png"/><Relationship Id="rId37" Type="http://schemas.openxmlformats.org/officeDocument/2006/relationships/customXml" Target="../ink/ink18.xml"/><Relationship Id="rId40" Type="http://schemas.openxmlformats.org/officeDocument/2006/relationships/image" Target="../media/image20.png"/><Relationship Id="rId45" Type="http://schemas.openxmlformats.org/officeDocument/2006/relationships/customXml" Target="../ink/ink22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10" Type="http://schemas.openxmlformats.org/officeDocument/2006/relationships/image" Target="../media/image5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customXml" Target="../ink/ink13.xml"/><Relationship Id="rId30" Type="http://schemas.openxmlformats.org/officeDocument/2006/relationships/image" Target="../media/image15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8" Type="http://schemas.openxmlformats.org/officeDocument/2006/relationships/image" Target="../media/image4.png"/><Relationship Id="rId3" Type="http://schemas.openxmlformats.org/officeDocument/2006/relationships/customXml" Target="../ink/ink1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19.png"/><Relationship Id="rId46" Type="http://schemas.openxmlformats.org/officeDocument/2006/relationships/image" Target="../media/image23.png"/><Relationship Id="rId20" Type="http://schemas.openxmlformats.org/officeDocument/2006/relationships/image" Target="../media/image10.png"/><Relationship Id="rId41" Type="http://schemas.openxmlformats.org/officeDocument/2006/relationships/customXml" Target="../ink/ink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Rectangle 9"/>
          <p:cNvSpPr/>
          <p:nvPr/>
        </p:nvSpPr>
        <p:spPr>
          <a:xfrm rot="10800000">
            <a:off x="-11520" y="0"/>
            <a:ext cx="12225600" cy="686772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15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Rectangle 11"/>
          <p:cNvSpPr/>
          <p:nvPr/>
        </p:nvSpPr>
        <p:spPr>
          <a:xfrm rot="10800000" flipH="1">
            <a:off x="442080" y="360"/>
            <a:ext cx="11772000" cy="6867720"/>
          </a:xfrm>
          <a:prstGeom prst="rect">
            <a:avLst/>
          </a:prstGeom>
          <a:gradFill rotWithShape="0">
            <a:gsLst>
              <a:gs pos="21000">
                <a:srgbClr val="203864">
                  <a:alpha val="83137"/>
                </a:srgbClr>
              </a:gs>
              <a:gs pos="100000">
                <a:srgbClr val="4472C4">
                  <a:alpha val="0"/>
                </a:srgbClr>
              </a:gs>
            </a:gsLst>
            <a:lin ang="13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" name="Rectangle 13"/>
          <p:cNvSpPr/>
          <p:nvPr/>
        </p:nvSpPr>
        <p:spPr>
          <a:xfrm rot="10800000">
            <a:off x="-14400" y="360"/>
            <a:ext cx="3623040" cy="6867720"/>
          </a:xfrm>
          <a:prstGeom prst="rect">
            <a:avLst/>
          </a:prstGeom>
          <a:gradFill rotWithShape="0">
            <a:gsLst>
              <a:gs pos="1000">
                <a:srgbClr val="000000">
                  <a:alpha val="41176"/>
                </a:srgbClr>
              </a:gs>
              <a:gs pos="100000">
                <a:srgbClr val="2F5597">
                  <a:alpha val="0"/>
                </a:srgbClr>
              </a:gs>
            </a:gsLst>
            <a:lin ang="13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Rectangle 15"/>
          <p:cNvSpPr/>
          <p:nvPr/>
        </p:nvSpPr>
        <p:spPr>
          <a:xfrm flipH="1">
            <a:off x="-16560" y="0"/>
            <a:ext cx="12233160" cy="6867720"/>
          </a:xfrm>
          <a:prstGeom prst="rect">
            <a:avLst/>
          </a:prstGeom>
          <a:gradFill rotWithShape="0">
            <a:gsLst>
              <a:gs pos="3000">
                <a:srgbClr val="2F5597">
                  <a:alpha val="0"/>
                </a:srgbClr>
              </a:gs>
              <a:gs pos="100000">
                <a:srgbClr val="000000">
                  <a:alpha val="73333"/>
                </a:srgbClr>
              </a:gs>
            </a:gsLst>
            <a:lin ang="15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Rectangle 17"/>
          <p:cNvSpPr/>
          <p:nvPr/>
        </p:nvSpPr>
        <p:spPr>
          <a:xfrm rot="5400000" flipH="1">
            <a:off x="4483800" y="-861480"/>
            <a:ext cx="6861600" cy="8597520"/>
          </a:xfrm>
          <a:prstGeom prst="rect">
            <a:avLst/>
          </a:prstGeom>
          <a:gradFill rotWithShape="0">
            <a:gsLst>
              <a:gs pos="3000">
                <a:srgbClr val="2F5597">
                  <a:alpha val="0"/>
                </a:srgbClr>
              </a:gs>
              <a:gs pos="100000">
                <a:srgbClr val="000000">
                  <a:alpha val="27058"/>
                </a:srgbClr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Oval 19"/>
          <p:cNvSpPr/>
          <p:nvPr/>
        </p:nvSpPr>
        <p:spPr>
          <a:xfrm rot="5993400">
            <a:off x="1187280" y="1088640"/>
            <a:ext cx="4967280" cy="4988160"/>
          </a:xfrm>
          <a:prstGeom prst="ellipse">
            <a:avLst/>
          </a:prstGeom>
          <a:gradFill rotWithShape="0">
            <a:gsLst>
              <a:gs pos="15000">
                <a:srgbClr val="8FAADC">
                  <a:alpha val="0"/>
                </a:srgbClr>
              </a:gs>
              <a:gs pos="100000">
                <a:srgbClr val="4472C4">
                  <a:alpha val="26274"/>
                </a:srgbClr>
              </a:gs>
            </a:gsLst>
            <a:lin ang="19206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162680" y="819000"/>
            <a:ext cx="6714360" cy="3178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it-IT" sz="4800" b="0" strike="noStrike" spc="-1">
                <a:solidFill>
                  <a:srgbClr val="FFFFFF"/>
                </a:solidFill>
                <a:latin typeface="Calibri Light"/>
              </a:rPr>
              <a:t>MHW1</a:t>
            </a:r>
            <a:endParaRPr lang="it-IT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Rectangle 21"/>
          <p:cNvSpPr/>
          <p:nvPr/>
        </p:nvSpPr>
        <p:spPr>
          <a:xfrm flipH="1">
            <a:off x="-720" y="4490280"/>
            <a:ext cx="12217320" cy="2377440"/>
          </a:xfrm>
          <a:prstGeom prst="rect">
            <a:avLst/>
          </a:prstGeom>
          <a:gradFill rotWithShape="0">
            <a:gsLst>
              <a:gs pos="1000">
                <a:srgbClr val="000000">
                  <a:alpha val="34117"/>
                </a:srgbClr>
              </a:gs>
              <a:gs pos="100000">
                <a:srgbClr val="2F5597">
                  <a:alpha val="50196"/>
                </a:srgbClr>
              </a:gs>
            </a:gsLst>
            <a:lin ang="8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4285440" y="4960800"/>
            <a:ext cx="7055640" cy="1077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79000"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400" b="0" strike="noStrike" spc="-1">
                <a:solidFill>
                  <a:srgbClr val="FFFFFF"/>
                </a:solidFill>
                <a:latin typeface="Calibri"/>
              </a:rPr>
              <a:t>Francesco Baccaro</a:t>
            </a:r>
            <a:endParaRPr lang="it-IT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400" b="0" strike="noStrike" spc="-1">
                <a:solidFill>
                  <a:srgbClr val="FFFFFF"/>
                </a:solidFill>
                <a:latin typeface="Calibri"/>
              </a:rPr>
              <a:t>1000008032</a:t>
            </a:r>
            <a:endParaRPr lang="it-IT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400" b="0" strike="noStrike" spc="-1">
                <a:solidFill>
                  <a:srgbClr val="FFFFFF"/>
                </a:solidFill>
                <a:latin typeface="Calibri"/>
              </a:rPr>
              <a:t>31/01/22</a:t>
            </a:r>
            <a:endParaRPr lang="it-IT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withEffect">
                                  <p:stCondLst>
                                    <p:cond delay="1000"/>
                                  </p:stCondLst>
                                  <p:iterate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7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500"/>
                                  </p:stCondLst>
                                  <p:iterate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7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fill="hold" nodeType="clickEffect">
                                  <p:stCondLst>
                                    <p:cond delay="1000"/>
                                  </p:stCondLst>
                                  <p:iterate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700"/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fill="hold" nodeType="clickEffect">
                                  <p:stCondLst>
                                    <p:cond delay="1000"/>
                                  </p:stCondLst>
                                  <p:iterate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0" dur="700"/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7"/>
          <p:cNvSpPr/>
          <p:nvPr/>
        </p:nvSpPr>
        <p:spPr>
          <a:xfrm>
            <a:off x="-408992" y="-233237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Rectangle 9"/>
          <p:cNvSpPr/>
          <p:nvPr/>
        </p:nvSpPr>
        <p:spPr>
          <a:xfrm>
            <a:off x="-463080" y="-276054"/>
            <a:ext cx="1218852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Rectangle 11"/>
          <p:cNvSpPr/>
          <p:nvPr/>
        </p:nvSpPr>
        <p:spPr>
          <a:xfrm rot="5400000" flipH="1">
            <a:off x="-1410840" y="1410480"/>
            <a:ext cx="6857640" cy="4037400"/>
          </a:xfrm>
          <a:prstGeom prst="rect">
            <a:avLst/>
          </a:prstGeom>
          <a:gradFill rotWithShape="0">
            <a:gsLst>
              <a:gs pos="8000">
                <a:srgbClr val="000000"/>
              </a:gs>
              <a:gs pos="100000">
                <a:srgbClr val="2F5597"/>
              </a:gs>
            </a:gsLst>
            <a:lin ang="13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Rectangle 13"/>
          <p:cNvSpPr/>
          <p:nvPr/>
        </p:nvSpPr>
        <p:spPr>
          <a:xfrm rot="5400000" flipH="1">
            <a:off x="-1410840" y="1420560"/>
            <a:ext cx="6857640" cy="4037400"/>
          </a:xfrm>
          <a:prstGeom prst="rect">
            <a:avLst/>
          </a:prstGeom>
          <a:gradFill rotWithShape="0">
            <a:gsLst>
              <a:gs pos="1000">
                <a:srgbClr val="4472C4">
                  <a:alpha val="46274"/>
                </a:srgbClr>
              </a:gs>
              <a:gs pos="100000">
                <a:srgbClr val="000000">
                  <a:alpha val="0"/>
                </a:srgbClr>
              </a:gs>
            </a:gsLst>
            <a:lin ang="14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" name="Rectangle 15"/>
          <p:cNvSpPr/>
          <p:nvPr/>
        </p:nvSpPr>
        <p:spPr>
          <a:xfrm rot="5400000" flipH="1">
            <a:off x="766800" y="3588480"/>
            <a:ext cx="2501640" cy="4037400"/>
          </a:xfrm>
          <a:prstGeom prst="rect">
            <a:avLst/>
          </a:prstGeom>
          <a:gradFill rotWithShape="0">
            <a:gsLst>
              <a:gs pos="2000">
                <a:srgbClr val="4472C4">
                  <a:alpha val="29019"/>
                </a:srgbClr>
              </a:gs>
              <a:gs pos="100000">
                <a:srgbClr val="000000">
                  <a:alpha val="30196"/>
                </a:srgbClr>
              </a:gs>
            </a:gsLst>
            <a:lin ang="8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Freeform: Shape 17"/>
          <p:cNvSpPr/>
          <p:nvPr/>
        </p:nvSpPr>
        <p:spPr>
          <a:xfrm rot="20635800">
            <a:off x="-501480" y="969480"/>
            <a:ext cx="3899880" cy="4178520"/>
          </a:xfrm>
          <a:custGeom>
            <a:avLst/>
            <a:gdLst/>
            <a:ahLst/>
            <a:cxnLst/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 rotWithShape="0">
            <a:gsLst>
              <a:gs pos="29000">
                <a:srgbClr val="000000">
                  <a:alpha val="0"/>
                </a:srgbClr>
              </a:gs>
              <a:gs pos="100000">
                <a:srgbClr val="4472C4">
                  <a:alpha val="43137"/>
                </a:srgbClr>
              </a:gs>
            </a:gsLst>
            <a:lin ang="834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Rectangle 19"/>
          <p:cNvSpPr/>
          <p:nvPr/>
        </p:nvSpPr>
        <p:spPr>
          <a:xfrm rot="5400000" flipH="1">
            <a:off x="-1841568" y="1032306"/>
            <a:ext cx="6857640" cy="4037400"/>
          </a:xfrm>
          <a:prstGeom prst="rect">
            <a:avLst/>
          </a:prstGeom>
          <a:gradFill rotWithShape="0">
            <a:gsLst>
              <a:gs pos="1000">
                <a:srgbClr val="8FAADC">
                  <a:alpha val="11372"/>
                </a:srgbClr>
              </a:gs>
              <a:gs pos="100000">
                <a:srgbClr val="000000">
                  <a:alpha val="0"/>
                </a:srgbClr>
              </a:gs>
            </a:gsLst>
            <a:lin ang="9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66560" y="586800"/>
            <a:ext cx="3201120" cy="3387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 algn="r">
              <a:lnSpc>
                <a:spcPct val="90000"/>
              </a:lnSpc>
              <a:buNone/>
            </a:pPr>
            <a:r>
              <a:rPr lang="it-IT" sz="4000" b="0" strike="noStrike" spc="-1">
                <a:solidFill>
                  <a:srgbClr val="FFFFFF"/>
                </a:solidFill>
                <a:latin typeface="Calibri Light"/>
              </a:rPr>
              <a:t>Layout complessivo HTML+CSS</a:t>
            </a:r>
            <a:endParaRPr lang="it-IT" sz="40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0" name="Immagine 99"/>
          <p:cNvPicPr/>
          <p:nvPr/>
        </p:nvPicPr>
        <p:blipFill>
          <a:blip r:embed="rId2"/>
          <a:srcRect r="5284" b="55262"/>
          <a:stretch/>
        </p:blipFill>
        <p:spPr>
          <a:xfrm>
            <a:off x="4127688" y="156537"/>
            <a:ext cx="3453840" cy="6678000"/>
          </a:xfrm>
          <a:prstGeom prst="rect">
            <a:avLst/>
          </a:prstGeom>
          <a:ln w="0">
            <a:noFill/>
          </a:ln>
        </p:spPr>
      </p:pic>
      <p:pic>
        <p:nvPicPr>
          <p:cNvPr id="101" name="Immagine 100"/>
          <p:cNvPicPr/>
          <p:nvPr/>
        </p:nvPicPr>
        <p:blipFill>
          <a:blip r:embed="rId2"/>
          <a:srcRect t="57855" r="20"/>
          <a:stretch/>
        </p:blipFill>
        <p:spPr>
          <a:xfrm>
            <a:off x="7480056" y="133434"/>
            <a:ext cx="3746880" cy="646524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put penna 3">
                <a:extLst>
                  <a:ext uri="{FF2B5EF4-FFF2-40B4-BE49-F238E27FC236}">
                    <a16:creationId xmlns:a16="http://schemas.microsoft.com/office/drawing/2014/main" id="{0D948B5C-F975-844E-A3DA-29B3A76E94F2}"/>
                  </a:ext>
                </a:extLst>
              </p14:cNvPr>
              <p14:cNvContentPartPr/>
              <p14:nvPr/>
            </p14:nvContentPartPr>
            <p14:xfrm>
              <a:off x="3940848" y="179887"/>
              <a:ext cx="186840" cy="1324440"/>
            </p14:xfrm>
          </p:contentPart>
        </mc:Choice>
        <mc:Fallback>
          <p:pic>
            <p:nvPicPr>
              <p:cNvPr id="4" name="Input penna 3">
                <a:extLst>
                  <a:ext uri="{FF2B5EF4-FFF2-40B4-BE49-F238E27FC236}">
                    <a16:creationId xmlns:a16="http://schemas.microsoft.com/office/drawing/2014/main" id="{0D948B5C-F975-844E-A3DA-29B3A76E94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33288" y="172327"/>
                <a:ext cx="201960" cy="13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Input penna 13">
                <a:extLst>
                  <a:ext uri="{FF2B5EF4-FFF2-40B4-BE49-F238E27FC236}">
                    <a16:creationId xmlns:a16="http://schemas.microsoft.com/office/drawing/2014/main" id="{E57D9FA6-A35D-6545-BEB0-0648E90F4612}"/>
                  </a:ext>
                </a:extLst>
              </p14:cNvPr>
              <p14:cNvContentPartPr/>
              <p14:nvPr/>
            </p14:nvContentPartPr>
            <p14:xfrm>
              <a:off x="3419568" y="688567"/>
              <a:ext cx="189000" cy="154800"/>
            </p14:xfrm>
          </p:contentPart>
        </mc:Choice>
        <mc:Fallback>
          <p:pic>
            <p:nvPicPr>
              <p:cNvPr id="13" name="Input penna 13">
                <a:extLst>
                  <a:ext uri="{FF2B5EF4-FFF2-40B4-BE49-F238E27FC236}">
                    <a16:creationId xmlns:a16="http://schemas.microsoft.com/office/drawing/2014/main" id="{E57D9FA6-A35D-6545-BEB0-0648E90F46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12008" y="681025"/>
                <a:ext cx="204120" cy="169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4" name="Input penna 24">
                <a:extLst>
                  <a:ext uri="{FF2B5EF4-FFF2-40B4-BE49-F238E27FC236}">
                    <a16:creationId xmlns:a16="http://schemas.microsoft.com/office/drawing/2014/main" id="{9308D1B9-E0B6-FF4B-B73F-04697593B8F1}"/>
                  </a:ext>
                </a:extLst>
              </p14:cNvPr>
              <p14:cNvContentPartPr/>
              <p14:nvPr/>
            </p14:nvContentPartPr>
            <p14:xfrm>
              <a:off x="3635568" y="701167"/>
              <a:ext cx="212400" cy="91440"/>
            </p14:xfrm>
          </p:contentPart>
        </mc:Choice>
        <mc:Fallback>
          <p:pic>
            <p:nvPicPr>
              <p:cNvPr id="24" name="Input penna 24">
                <a:extLst>
                  <a:ext uri="{FF2B5EF4-FFF2-40B4-BE49-F238E27FC236}">
                    <a16:creationId xmlns:a16="http://schemas.microsoft.com/office/drawing/2014/main" id="{9308D1B9-E0B6-FF4B-B73F-04697593B8F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28008" y="693607"/>
                <a:ext cx="22716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3" name="Input penna 43">
                <a:extLst>
                  <a:ext uri="{FF2B5EF4-FFF2-40B4-BE49-F238E27FC236}">
                    <a16:creationId xmlns:a16="http://schemas.microsoft.com/office/drawing/2014/main" id="{298E7489-4F4D-394B-A99B-04FE474DEBF6}"/>
                  </a:ext>
                </a:extLst>
              </p14:cNvPr>
              <p14:cNvContentPartPr/>
              <p14:nvPr/>
            </p14:nvContentPartPr>
            <p14:xfrm>
              <a:off x="5831068" y="1183295"/>
              <a:ext cx="504360" cy="417600"/>
            </p14:xfrm>
          </p:contentPart>
        </mc:Choice>
        <mc:Fallback>
          <p:pic>
            <p:nvPicPr>
              <p:cNvPr id="43" name="Input penna 43">
                <a:extLst>
                  <a:ext uri="{FF2B5EF4-FFF2-40B4-BE49-F238E27FC236}">
                    <a16:creationId xmlns:a16="http://schemas.microsoft.com/office/drawing/2014/main" id="{298E7489-4F4D-394B-A99B-04FE474DEBF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23508" y="1175735"/>
                <a:ext cx="51912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8" name="Input penna 48">
                <a:extLst>
                  <a:ext uri="{FF2B5EF4-FFF2-40B4-BE49-F238E27FC236}">
                    <a16:creationId xmlns:a16="http://schemas.microsoft.com/office/drawing/2014/main" id="{9DD2D53A-FEDC-7F46-BAC3-1EAE2E462471}"/>
                  </a:ext>
                </a:extLst>
              </p14:cNvPr>
              <p14:cNvContentPartPr/>
              <p14:nvPr/>
            </p14:nvContentPartPr>
            <p14:xfrm>
              <a:off x="7196500" y="1699895"/>
              <a:ext cx="50040" cy="201240"/>
            </p14:xfrm>
          </p:contentPart>
        </mc:Choice>
        <mc:Fallback>
          <p:pic>
            <p:nvPicPr>
              <p:cNvPr id="48" name="Input penna 48">
                <a:extLst>
                  <a:ext uri="{FF2B5EF4-FFF2-40B4-BE49-F238E27FC236}">
                    <a16:creationId xmlns:a16="http://schemas.microsoft.com/office/drawing/2014/main" id="{9DD2D53A-FEDC-7F46-BAC3-1EAE2E46247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88940" y="1692695"/>
                <a:ext cx="6516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56" name="Input penna 56">
                <a:extLst>
                  <a:ext uri="{FF2B5EF4-FFF2-40B4-BE49-F238E27FC236}">
                    <a16:creationId xmlns:a16="http://schemas.microsoft.com/office/drawing/2014/main" id="{2C0FAA01-749B-F944-9632-BDE46387AED6}"/>
                  </a:ext>
                </a:extLst>
              </p14:cNvPr>
              <p14:cNvContentPartPr/>
              <p14:nvPr/>
            </p14:nvContentPartPr>
            <p14:xfrm>
              <a:off x="7271318" y="1777189"/>
              <a:ext cx="158760" cy="96480"/>
            </p14:xfrm>
          </p:contentPart>
        </mc:Choice>
        <mc:Fallback>
          <p:pic>
            <p:nvPicPr>
              <p:cNvPr id="56" name="Input penna 56">
                <a:extLst>
                  <a:ext uri="{FF2B5EF4-FFF2-40B4-BE49-F238E27FC236}">
                    <a16:creationId xmlns:a16="http://schemas.microsoft.com/office/drawing/2014/main" id="{2C0FAA01-749B-F944-9632-BDE46387AED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263775" y="1769629"/>
                <a:ext cx="173846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65" name="Input penna 65">
                <a:extLst>
                  <a:ext uri="{FF2B5EF4-FFF2-40B4-BE49-F238E27FC236}">
                    <a16:creationId xmlns:a16="http://schemas.microsoft.com/office/drawing/2014/main" id="{D271C149-48C8-2F43-9C2C-86F2363AA210}"/>
                  </a:ext>
                </a:extLst>
              </p14:cNvPr>
              <p14:cNvContentPartPr/>
              <p14:nvPr/>
            </p14:nvContentPartPr>
            <p14:xfrm>
              <a:off x="7193198" y="2577469"/>
              <a:ext cx="262080" cy="152640"/>
            </p14:xfrm>
          </p:contentPart>
        </mc:Choice>
        <mc:Fallback>
          <p:pic>
            <p:nvPicPr>
              <p:cNvPr id="65" name="Input penna 65">
                <a:extLst>
                  <a:ext uri="{FF2B5EF4-FFF2-40B4-BE49-F238E27FC236}">
                    <a16:creationId xmlns:a16="http://schemas.microsoft.com/office/drawing/2014/main" id="{D271C149-48C8-2F43-9C2C-86F2363AA21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185988" y="2569909"/>
                <a:ext cx="277221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74" name="Input penna 74">
                <a:extLst>
                  <a:ext uri="{FF2B5EF4-FFF2-40B4-BE49-F238E27FC236}">
                    <a16:creationId xmlns:a16="http://schemas.microsoft.com/office/drawing/2014/main" id="{2755F507-F585-C747-8E6E-C3F3DA026243}"/>
                  </a:ext>
                </a:extLst>
              </p14:cNvPr>
              <p14:cNvContentPartPr/>
              <p14:nvPr/>
            </p14:nvContentPartPr>
            <p14:xfrm>
              <a:off x="7205798" y="1920829"/>
              <a:ext cx="215280" cy="114480"/>
            </p14:xfrm>
          </p:contentPart>
        </mc:Choice>
        <mc:Fallback>
          <p:pic>
            <p:nvPicPr>
              <p:cNvPr id="74" name="Input penna 74">
                <a:extLst>
                  <a:ext uri="{FF2B5EF4-FFF2-40B4-BE49-F238E27FC236}">
                    <a16:creationId xmlns:a16="http://schemas.microsoft.com/office/drawing/2014/main" id="{2755F507-F585-C747-8E6E-C3F3DA02624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198238" y="1913293"/>
                <a:ext cx="230040" cy="1295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85" name="Input penna 85">
                <a:extLst>
                  <a:ext uri="{FF2B5EF4-FFF2-40B4-BE49-F238E27FC236}">
                    <a16:creationId xmlns:a16="http://schemas.microsoft.com/office/drawing/2014/main" id="{EF00EA07-821E-CA41-AB4B-A2ED43490EE4}"/>
                  </a:ext>
                </a:extLst>
              </p14:cNvPr>
              <p14:cNvContentPartPr/>
              <p14:nvPr/>
            </p14:nvContentPartPr>
            <p14:xfrm>
              <a:off x="4487532" y="4324028"/>
              <a:ext cx="229680" cy="354960"/>
            </p14:xfrm>
          </p:contentPart>
        </mc:Choice>
        <mc:Fallback>
          <p:pic>
            <p:nvPicPr>
              <p:cNvPr id="85" name="Input penna 85">
                <a:extLst>
                  <a:ext uri="{FF2B5EF4-FFF2-40B4-BE49-F238E27FC236}">
                    <a16:creationId xmlns:a16="http://schemas.microsoft.com/office/drawing/2014/main" id="{EF00EA07-821E-CA41-AB4B-A2ED43490EE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480332" y="4316476"/>
                <a:ext cx="244800" cy="3700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86" name="Input penna 85">
                <a:extLst>
                  <a:ext uri="{FF2B5EF4-FFF2-40B4-BE49-F238E27FC236}">
                    <a16:creationId xmlns:a16="http://schemas.microsoft.com/office/drawing/2014/main" id="{0E6E823C-2D58-F144-8A0A-01AF283D63B3}"/>
                  </a:ext>
                </a:extLst>
              </p14:cNvPr>
              <p14:cNvContentPartPr/>
              <p14:nvPr/>
            </p14:nvContentPartPr>
            <p14:xfrm>
              <a:off x="4644334" y="1853950"/>
              <a:ext cx="57960" cy="2160"/>
            </p14:xfrm>
          </p:contentPart>
        </mc:Choice>
        <mc:Fallback>
          <p:pic>
            <p:nvPicPr>
              <p:cNvPr id="86" name="Input penna 85">
                <a:extLst>
                  <a:ext uri="{FF2B5EF4-FFF2-40B4-BE49-F238E27FC236}">
                    <a16:creationId xmlns:a16="http://schemas.microsoft.com/office/drawing/2014/main" id="{0E6E823C-2D58-F144-8A0A-01AF283D63B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636774" y="1846390"/>
                <a:ext cx="7308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87" name="Input penna 86">
                <a:extLst>
                  <a:ext uri="{FF2B5EF4-FFF2-40B4-BE49-F238E27FC236}">
                    <a16:creationId xmlns:a16="http://schemas.microsoft.com/office/drawing/2014/main" id="{28BC747F-1A9A-664C-A173-672158FB74ED}"/>
                  </a:ext>
                </a:extLst>
              </p14:cNvPr>
              <p14:cNvContentPartPr/>
              <p14:nvPr/>
            </p14:nvContentPartPr>
            <p14:xfrm>
              <a:off x="4701934" y="1836670"/>
              <a:ext cx="30240" cy="28800"/>
            </p14:xfrm>
          </p:contentPart>
        </mc:Choice>
        <mc:Fallback>
          <p:pic>
            <p:nvPicPr>
              <p:cNvPr id="87" name="Input penna 86">
                <a:extLst>
                  <a:ext uri="{FF2B5EF4-FFF2-40B4-BE49-F238E27FC236}">
                    <a16:creationId xmlns:a16="http://schemas.microsoft.com/office/drawing/2014/main" id="{28BC747F-1A9A-664C-A173-672158FB74E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694374" y="1829110"/>
                <a:ext cx="4536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88" name="Input penna 87">
                <a:extLst>
                  <a:ext uri="{FF2B5EF4-FFF2-40B4-BE49-F238E27FC236}">
                    <a16:creationId xmlns:a16="http://schemas.microsoft.com/office/drawing/2014/main" id="{989E3173-A63E-EE49-B190-D1E9EB258D15}"/>
                  </a:ext>
                </a:extLst>
              </p14:cNvPr>
              <p14:cNvContentPartPr/>
              <p14:nvPr/>
            </p14:nvContentPartPr>
            <p14:xfrm>
              <a:off x="4613014" y="1829110"/>
              <a:ext cx="26640" cy="53280"/>
            </p14:xfrm>
          </p:contentPart>
        </mc:Choice>
        <mc:Fallback>
          <p:pic>
            <p:nvPicPr>
              <p:cNvPr id="88" name="Input penna 87">
                <a:extLst>
                  <a:ext uri="{FF2B5EF4-FFF2-40B4-BE49-F238E27FC236}">
                    <a16:creationId xmlns:a16="http://schemas.microsoft.com/office/drawing/2014/main" id="{989E3173-A63E-EE49-B190-D1E9EB258D1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605454" y="1821550"/>
                <a:ext cx="4176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89" name="Input penna 88">
                <a:extLst>
                  <a:ext uri="{FF2B5EF4-FFF2-40B4-BE49-F238E27FC236}">
                    <a16:creationId xmlns:a16="http://schemas.microsoft.com/office/drawing/2014/main" id="{189E4009-39E2-CD4F-B434-4646369CABFB}"/>
                  </a:ext>
                </a:extLst>
              </p14:cNvPr>
              <p14:cNvContentPartPr/>
              <p14:nvPr/>
            </p14:nvContentPartPr>
            <p14:xfrm>
              <a:off x="4649014" y="1759270"/>
              <a:ext cx="24840" cy="34200"/>
            </p14:xfrm>
          </p:contentPart>
        </mc:Choice>
        <mc:Fallback>
          <p:pic>
            <p:nvPicPr>
              <p:cNvPr id="89" name="Input penna 88">
                <a:extLst>
                  <a:ext uri="{FF2B5EF4-FFF2-40B4-BE49-F238E27FC236}">
                    <a16:creationId xmlns:a16="http://schemas.microsoft.com/office/drawing/2014/main" id="{189E4009-39E2-CD4F-B434-4646369CABF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641562" y="1751710"/>
                <a:ext cx="39744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90" name="Input penna 89">
                <a:extLst>
                  <a:ext uri="{FF2B5EF4-FFF2-40B4-BE49-F238E27FC236}">
                    <a16:creationId xmlns:a16="http://schemas.microsoft.com/office/drawing/2014/main" id="{C4420A67-2AFD-D04B-BAB0-A81DAB91DE57}"/>
                  </a:ext>
                </a:extLst>
              </p14:cNvPr>
              <p14:cNvContentPartPr/>
              <p14:nvPr/>
            </p14:nvContentPartPr>
            <p14:xfrm>
              <a:off x="4667734" y="1781950"/>
              <a:ext cx="3960" cy="23040"/>
            </p14:xfrm>
          </p:contentPart>
        </mc:Choice>
        <mc:Fallback>
          <p:pic>
            <p:nvPicPr>
              <p:cNvPr id="90" name="Input penna 89">
                <a:extLst>
                  <a:ext uri="{FF2B5EF4-FFF2-40B4-BE49-F238E27FC236}">
                    <a16:creationId xmlns:a16="http://schemas.microsoft.com/office/drawing/2014/main" id="{C4420A67-2AFD-D04B-BAB0-A81DAB91DE5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660174" y="1774390"/>
                <a:ext cx="1908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91" name="Input penna 90">
                <a:extLst>
                  <a:ext uri="{FF2B5EF4-FFF2-40B4-BE49-F238E27FC236}">
                    <a16:creationId xmlns:a16="http://schemas.microsoft.com/office/drawing/2014/main" id="{39416F1C-EB2D-F249-94E5-AFA76842C3A2}"/>
                  </a:ext>
                </a:extLst>
              </p14:cNvPr>
              <p14:cNvContentPartPr/>
              <p14:nvPr/>
            </p14:nvContentPartPr>
            <p14:xfrm>
              <a:off x="4677454" y="1755670"/>
              <a:ext cx="19080" cy="30600"/>
            </p14:xfrm>
          </p:contentPart>
        </mc:Choice>
        <mc:Fallback>
          <p:pic>
            <p:nvPicPr>
              <p:cNvPr id="91" name="Input penna 90">
                <a:extLst>
                  <a:ext uri="{FF2B5EF4-FFF2-40B4-BE49-F238E27FC236}">
                    <a16:creationId xmlns:a16="http://schemas.microsoft.com/office/drawing/2014/main" id="{39416F1C-EB2D-F249-94E5-AFA76842C3A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669894" y="1748110"/>
                <a:ext cx="3420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02" name="Input penna 101">
                <a:extLst>
                  <a:ext uri="{FF2B5EF4-FFF2-40B4-BE49-F238E27FC236}">
                    <a16:creationId xmlns:a16="http://schemas.microsoft.com/office/drawing/2014/main" id="{2BF722C0-D559-514E-8754-1319CBC25136}"/>
                  </a:ext>
                </a:extLst>
              </p14:cNvPr>
              <p14:cNvContentPartPr/>
              <p14:nvPr/>
            </p14:nvContentPartPr>
            <p14:xfrm>
              <a:off x="4705534" y="1783750"/>
              <a:ext cx="3960" cy="28800"/>
            </p14:xfrm>
          </p:contentPart>
        </mc:Choice>
        <mc:Fallback>
          <p:pic>
            <p:nvPicPr>
              <p:cNvPr id="102" name="Input penna 101">
                <a:extLst>
                  <a:ext uri="{FF2B5EF4-FFF2-40B4-BE49-F238E27FC236}">
                    <a16:creationId xmlns:a16="http://schemas.microsoft.com/office/drawing/2014/main" id="{2BF722C0-D559-514E-8754-1319CBC2513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697974" y="1776283"/>
                <a:ext cx="19080" cy="437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03" name="Input penna 102">
                <a:extLst>
                  <a:ext uri="{FF2B5EF4-FFF2-40B4-BE49-F238E27FC236}">
                    <a16:creationId xmlns:a16="http://schemas.microsoft.com/office/drawing/2014/main" id="{FEC5CC3F-0D73-764B-BCF4-BC12857942A4}"/>
                  </a:ext>
                </a:extLst>
              </p14:cNvPr>
              <p14:cNvContentPartPr/>
              <p14:nvPr/>
            </p14:nvContentPartPr>
            <p14:xfrm>
              <a:off x="4711294" y="1772950"/>
              <a:ext cx="9720" cy="20880"/>
            </p14:xfrm>
          </p:contentPart>
        </mc:Choice>
        <mc:Fallback>
          <p:pic>
            <p:nvPicPr>
              <p:cNvPr id="103" name="Input penna 102">
                <a:extLst>
                  <a:ext uri="{FF2B5EF4-FFF2-40B4-BE49-F238E27FC236}">
                    <a16:creationId xmlns:a16="http://schemas.microsoft.com/office/drawing/2014/main" id="{FEC5CC3F-0D73-764B-BCF4-BC12857942A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704004" y="1765390"/>
                <a:ext cx="243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04" name="Input penna 103">
                <a:extLst>
                  <a:ext uri="{FF2B5EF4-FFF2-40B4-BE49-F238E27FC236}">
                    <a16:creationId xmlns:a16="http://schemas.microsoft.com/office/drawing/2014/main" id="{DD2EC417-0F31-2E4D-BDA3-B46F01461D0F}"/>
                  </a:ext>
                </a:extLst>
              </p14:cNvPr>
              <p14:cNvContentPartPr/>
              <p14:nvPr/>
            </p14:nvContentPartPr>
            <p14:xfrm>
              <a:off x="4730014" y="1772590"/>
              <a:ext cx="23040" cy="21240"/>
            </p14:xfrm>
          </p:contentPart>
        </mc:Choice>
        <mc:Fallback>
          <p:pic>
            <p:nvPicPr>
              <p:cNvPr id="104" name="Input penna 103">
                <a:extLst>
                  <a:ext uri="{FF2B5EF4-FFF2-40B4-BE49-F238E27FC236}">
                    <a16:creationId xmlns:a16="http://schemas.microsoft.com/office/drawing/2014/main" id="{DD2EC417-0F31-2E4D-BDA3-B46F01461D0F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722454" y="1765030"/>
                <a:ext cx="381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24" name="Input penna 124">
                <a:extLst>
                  <a:ext uri="{FF2B5EF4-FFF2-40B4-BE49-F238E27FC236}">
                    <a16:creationId xmlns:a16="http://schemas.microsoft.com/office/drawing/2014/main" id="{ECA775B1-D6FE-4446-8E66-DBA792472C44}"/>
                  </a:ext>
                </a:extLst>
              </p14:cNvPr>
              <p14:cNvContentPartPr/>
              <p14:nvPr/>
            </p14:nvContentPartPr>
            <p14:xfrm>
              <a:off x="11233882" y="6338526"/>
              <a:ext cx="270720" cy="282600"/>
            </p14:xfrm>
          </p:contentPart>
        </mc:Choice>
        <mc:Fallback>
          <p:pic>
            <p:nvPicPr>
              <p:cNvPr id="124" name="Input penna 124">
                <a:extLst>
                  <a:ext uri="{FF2B5EF4-FFF2-40B4-BE49-F238E27FC236}">
                    <a16:creationId xmlns:a16="http://schemas.microsoft.com/office/drawing/2014/main" id="{ECA775B1-D6FE-4446-8E66-DBA792472C44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1226332" y="6330956"/>
                <a:ext cx="285820" cy="2977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34" name="Input penna 134">
                <a:extLst>
                  <a:ext uri="{FF2B5EF4-FFF2-40B4-BE49-F238E27FC236}">
                    <a16:creationId xmlns:a16="http://schemas.microsoft.com/office/drawing/2014/main" id="{FD181CF7-3581-D44D-BAE4-D3C8FD0A1B9C}"/>
                  </a:ext>
                </a:extLst>
              </p14:cNvPr>
              <p14:cNvContentPartPr/>
              <p14:nvPr/>
            </p14:nvContentPartPr>
            <p14:xfrm>
              <a:off x="9793162" y="6314766"/>
              <a:ext cx="165960" cy="70200"/>
            </p14:xfrm>
          </p:contentPart>
        </mc:Choice>
        <mc:Fallback>
          <p:pic>
            <p:nvPicPr>
              <p:cNvPr id="134" name="Input penna 134">
                <a:extLst>
                  <a:ext uri="{FF2B5EF4-FFF2-40B4-BE49-F238E27FC236}">
                    <a16:creationId xmlns:a16="http://schemas.microsoft.com/office/drawing/2014/main" id="{FD181CF7-3581-D44D-BAE4-D3C8FD0A1B9C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785602" y="6307245"/>
                <a:ext cx="181080" cy="84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37" name="Input penna 137">
                <a:extLst>
                  <a:ext uri="{FF2B5EF4-FFF2-40B4-BE49-F238E27FC236}">
                    <a16:creationId xmlns:a16="http://schemas.microsoft.com/office/drawing/2014/main" id="{940D60B3-3D4E-4D4A-9DE7-D97382B945AD}"/>
                  </a:ext>
                </a:extLst>
              </p14:cNvPr>
              <p14:cNvContentPartPr/>
              <p14:nvPr/>
            </p14:nvContentPartPr>
            <p14:xfrm>
              <a:off x="5733328" y="1332691"/>
              <a:ext cx="23760" cy="168840"/>
            </p14:xfrm>
          </p:contentPart>
        </mc:Choice>
        <mc:Fallback>
          <p:pic>
            <p:nvPicPr>
              <p:cNvPr id="137" name="Input penna 137">
                <a:extLst>
                  <a:ext uri="{FF2B5EF4-FFF2-40B4-BE49-F238E27FC236}">
                    <a16:creationId xmlns:a16="http://schemas.microsoft.com/office/drawing/2014/main" id="{940D60B3-3D4E-4D4A-9DE7-D97382B945AD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726128" y="1325476"/>
                <a:ext cx="38880" cy="1839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45" name="Input penna 145">
                <a:extLst>
                  <a:ext uri="{FF2B5EF4-FFF2-40B4-BE49-F238E27FC236}">
                    <a16:creationId xmlns:a16="http://schemas.microsoft.com/office/drawing/2014/main" id="{64DC4632-60C6-FC49-BEB9-FF8355EF9AA8}"/>
                  </a:ext>
                </a:extLst>
              </p14:cNvPr>
              <p14:cNvContentPartPr/>
              <p14:nvPr/>
            </p14:nvContentPartPr>
            <p14:xfrm>
              <a:off x="5532448" y="1377331"/>
              <a:ext cx="154440" cy="109800"/>
            </p14:xfrm>
          </p:contentPart>
        </mc:Choice>
        <mc:Fallback>
          <p:pic>
            <p:nvPicPr>
              <p:cNvPr id="145" name="Input penna 145">
                <a:extLst>
                  <a:ext uri="{FF2B5EF4-FFF2-40B4-BE49-F238E27FC236}">
                    <a16:creationId xmlns:a16="http://schemas.microsoft.com/office/drawing/2014/main" id="{64DC4632-60C6-FC49-BEB9-FF8355EF9AA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524906" y="1369796"/>
                <a:ext cx="169525" cy="12487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Rectangle 9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Rectangle 11"/>
          <p:cNvSpPr/>
          <p:nvPr/>
        </p:nvSpPr>
        <p:spPr>
          <a:xfrm rot="5400000" flipH="1">
            <a:off x="-1410840" y="1410480"/>
            <a:ext cx="6857640" cy="4037400"/>
          </a:xfrm>
          <a:prstGeom prst="rect">
            <a:avLst/>
          </a:prstGeom>
          <a:gradFill rotWithShape="0">
            <a:gsLst>
              <a:gs pos="8000">
                <a:srgbClr val="000000"/>
              </a:gs>
              <a:gs pos="100000">
                <a:srgbClr val="2F5597"/>
              </a:gs>
            </a:gsLst>
            <a:lin ang="13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Rectangle 13"/>
          <p:cNvSpPr/>
          <p:nvPr/>
        </p:nvSpPr>
        <p:spPr>
          <a:xfrm rot="5400000" flipH="1">
            <a:off x="-1410840" y="1420560"/>
            <a:ext cx="6857640" cy="4037400"/>
          </a:xfrm>
          <a:prstGeom prst="rect">
            <a:avLst/>
          </a:prstGeom>
          <a:gradFill rotWithShape="0">
            <a:gsLst>
              <a:gs pos="1000">
                <a:srgbClr val="4472C4">
                  <a:alpha val="46274"/>
                </a:srgbClr>
              </a:gs>
              <a:gs pos="100000">
                <a:srgbClr val="000000">
                  <a:alpha val="0"/>
                </a:srgbClr>
              </a:gs>
            </a:gsLst>
            <a:lin ang="14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Rectangle 15"/>
          <p:cNvSpPr/>
          <p:nvPr/>
        </p:nvSpPr>
        <p:spPr>
          <a:xfrm rot="5400000" flipH="1">
            <a:off x="766800" y="3588480"/>
            <a:ext cx="2501640" cy="4037400"/>
          </a:xfrm>
          <a:prstGeom prst="rect">
            <a:avLst/>
          </a:prstGeom>
          <a:gradFill rotWithShape="0">
            <a:gsLst>
              <a:gs pos="2000">
                <a:srgbClr val="4472C4">
                  <a:alpha val="29019"/>
                </a:srgbClr>
              </a:gs>
              <a:gs pos="100000">
                <a:srgbClr val="000000">
                  <a:alpha val="30196"/>
                </a:srgbClr>
              </a:gs>
            </a:gsLst>
            <a:lin ang="8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Freeform: Shape 17"/>
          <p:cNvSpPr/>
          <p:nvPr/>
        </p:nvSpPr>
        <p:spPr>
          <a:xfrm rot="20635800">
            <a:off x="-501480" y="969480"/>
            <a:ext cx="3899880" cy="4178520"/>
          </a:xfrm>
          <a:custGeom>
            <a:avLst/>
            <a:gdLst/>
            <a:ahLst/>
            <a:cxnLst/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 rotWithShape="0">
            <a:gsLst>
              <a:gs pos="29000">
                <a:srgbClr val="000000">
                  <a:alpha val="0"/>
                </a:srgbClr>
              </a:gs>
              <a:gs pos="100000">
                <a:srgbClr val="4472C4">
                  <a:alpha val="43137"/>
                </a:srgbClr>
              </a:gs>
            </a:gsLst>
            <a:lin ang="834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Rectangle 19"/>
          <p:cNvSpPr/>
          <p:nvPr/>
        </p:nvSpPr>
        <p:spPr>
          <a:xfrm rot="5400000" flipH="1">
            <a:off x="-1410480" y="1400400"/>
            <a:ext cx="6857640" cy="4037400"/>
          </a:xfrm>
          <a:prstGeom prst="rect">
            <a:avLst/>
          </a:prstGeom>
          <a:gradFill rotWithShape="0">
            <a:gsLst>
              <a:gs pos="1000">
                <a:srgbClr val="8FAADC">
                  <a:alpha val="11372"/>
                </a:srgbClr>
              </a:gs>
              <a:gs pos="100000">
                <a:srgbClr val="000000">
                  <a:alpha val="0"/>
                </a:srgbClr>
              </a:gs>
            </a:gsLst>
            <a:lin ang="9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66560" y="586800"/>
            <a:ext cx="3201120" cy="3387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 algn="r">
              <a:lnSpc>
                <a:spcPct val="90000"/>
              </a:lnSpc>
              <a:buNone/>
            </a:pPr>
            <a:r>
              <a:rPr lang="it-IT" sz="4000" b="0" strike="noStrike" spc="-1">
                <a:solidFill>
                  <a:srgbClr val="FFFFFF"/>
                </a:solidFill>
                <a:latin typeface="Calibri Light"/>
              </a:rPr>
              <a:t>Header</a:t>
            </a:r>
            <a:endParaRPr lang="it-IT" sz="40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0" name="Immagine 109"/>
          <p:cNvPicPr/>
          <p:nvPr/>
        </p:nvPicPr>
        <p:blipFill>
          <a:blip r:embed="rId2"/>
          <a:stretch/>
        </p:blipFill>
        <p:spPr>
          <a:xfrm>
            <a:off x="4296600" y="180000"/>
            <a:ext cx="4343400" cy="1800000"/>
          </a:xfrm>
          <a:prstGeom prst="rect">
            <a:avLst/>
          </a:prstGeom>
          <a:ln w="0">
            <a:noFill/>
          </a:ln>
        </p:spPr>
      </p:pic>
      <p:sp>
        <p:nvSpPr>
          <p:cNvPr id="111" name="CasellaDiTesto 110"/>
          <p:cNvSpPr txBox="1"/>
          <p:nvPr/>
        </p:nvSpPr>
        <p:spPr>
          <a:xfrm>
            <a:off x="4216320" y="4320000"/>
            <a:ext cx="5143680" cy="2438280"/>
          </a:xfrm>
          <a:prstGeom prst="rect">
            <a:avLst/>
          </a:prstGeom>
          <a:blipFill rotWithShape="0">
            <a:blip r:embed="rId3"/>
            <a:stretch/>
          </a:blipFill>
          <a:ln w="0">
            <a:noFill/>
          </a:ln>
        </p:spPr>
        <p:txBody>
          <a:bodyPr lIns="90000" tIns="45000" rIns="90000" bIns="45000" anchor="ctr" anchorCtr="1">
            <a:noAutofit/>
          </a:bodyPr>
          <a:lstStyle/>
          <a:p>
            <a:pPr algn="ctr">
              <a:buNone/>
            </a:pPr>
            <a:r>
              <a:rPr lang="it-IT" sz="1800" b="0" strike="noStrike" spc="-1">
                <a:solidFill>
                  <a:srgbClr val="FFFFD7"/>
                </a:solidFill>
                <a:latin typeface="Arial"/>
              </a:rPr>
              <a:t>                             HTML</a:t>
            </a:r>
            <a:endParaRPr lang="it-IT" sz="1800" b="0" strike="noStrike" spc="-1">
              <a:latin typeface="Arial"/>
            </a:endParaRPr>
          </a:p>
        </p:txBody>
      </p:sp>
      <p:pic>
        <p:nvPicPr>
          <p:cNvPr id="112" name="Immagine 111"/>
          <p:cNvPicPr/>
          <p:nvPr/>
        </p:nvPicPr>
        <p:blipFill>
          <a:blip r:embed="rId4"/>
          <a:stretch/>
        </p:blipFill>
        <p:spPr>
          <a:xfrm>
            <a:off x="4271400" y="2160000"/>
            <a:ext cx="3468600" cy="774720"/>
          </a:xfrm>
          <a:prstGeom prst="rect">
            <a:avLst/>
          </a:prstGeom>
          <a:ln w="0">
            <a:noFill/>
          </a:ln>
        </p:spPr>
      </p:pic>
      <p:pic>
        <p:nvPicPr>
          <p:cNvPr id="113" name="Immagine 112"/>
          <p:cNvPicPr/>
          <p:nvPr/>
        </p:nvPicPr>
        <p:blipFill>
          <a:blip r:embed="rId5"/>
          <a:stretch/>
        </p:blipFill>
        <p:spPr>
          <a:xfrm>
            <a:off x="8100000" y="2235600"/>
            <a:ext cx="3240000" cy="1004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6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Rectangle 8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Rectangle 10"/>
          <p:cNvSpPr/>
          <p:nvPr/>
        </p:nvSpPr>
        <p:spPr>
          <a:xfrm rot="5400000" flipH="1">
            <a:off x="-1410840" y="1410480"/>
            <a:ext cx="6857640" cy="4037400"/>
          </a:xfrm>
          <a:prstGeom prst="rect">
            <a:avLst/>
          </a:prstGeom>
          <a:gradFill rotWithShape="0">
            <a:gsLst>
              <a:gs pos="8000">
                <a:srgbClr val="000000"/>
              </a:gs>
              <a:gs pos="100000">
                <a:srgbClr val="2F5597"/>
              </a:gs>
            </a:gsLst>
            <a:lin ang="13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Rectangle 12"/>
          <p:cNvSpPr/>
          <p:nvPr/>
        </p:nvSpPr>
        <p:spPr>
          <a:xfrm rot="5400000" flipH="1">
            <a:off x="-1410840" y="1420560"/>
            <a:ext cx="6857640" cy="4037400"/>
          </a:xfrm>
          <a:prstGeom prst="rect">
            <a:avLst/>
          </a:prstGeom>
          <a:gradFill rotWithShape="0">
            <a:gsLst>
              <a:gs pos="1000">
                <a:srgbClr val="4472C4">
                  <a:alpha val="46274"/>
                </a:srgbClr>
              </a:gs>
              <a:gs pos="100000">
                <a:srgbClr val="000000">
                  <a:alpha val="0"/>
                </a:srgbClr>
              </a:gs>
            </a:gsLst>
            <a:lin ang="14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Rectangle 14"/>
          <p:cNvSpPr/>
          <p:nvPr/>
        </p:nvSpPr>
        <p:spPr>
          <a:xfrm rot="5400000" flipH="1">
            <a:off x="766800" y="3588480"/>
            <a:ext cx="2501640" cy="4037400"/>
          </a:xfrm>
          <a:prstGeom prst="rect">
            <a:avLst/>
          </a:prstGeom>
          <a:gradFill rotWithShape="0">
            <a:gsLst>
              <a:gs pos="2000">
                <a:srgbClr val="4472C4">
                  <a:alpha val="29019"/>
                </a:srgbClr>
              </a:gs>
              <a:gs pos="100000">
                <a:srgbClr val="000000">
                  <a:alpha val="30196"/>
                </a:srgbClr>
              </a:gs>
            </a:gsLst>
            <a:lin ang="8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Freeform: Shape 2"/>
          <p:cNvSpPr/>
          <p:nvPr/>
        </p:nvSpPr>
        <p:spPr>
          <a:xfrm rot="20635800">
            <a:off x="-501480" y="969480"/>
            <a:ext cx="3899880" cy="4178520"/>
          </a:xfrm>
          <a:custGeom>
            <a:avLst/>
            <a:gdLst/>
            <a:ahLst/>
            <a:cxnLst/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 rotWithShape="0">
            <a:gsLst>
              <a:gs pos="29000">
                <a:srgbClr val="000000">
                  <a:alpha val="0"/>
                </a:srgbClr>
              </a:gs>
              <a:gs pos="100000">
                <a:srgbClr val="4472C4">
                  <a:alpha val="43137"/>
                </a:srgbClr>
              </a:gs>
            </a:gsLst>
            <a:lin ang="834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Rectangle 16"/>
          <p:cNvSpPr/>
          <p:nvPr/>
        </p:nvSpPr>
        <p:spPr>
          <a:xfrm rot="5400000" flipH="1">
            <a:off x="-1410480" y="1400400"/>
            <a:ext cx="6857640" cy="4037400"/>
          </a:xfrm>
          <a:prstGeom prst="rect">
            <a:avLst/>
          </a:prstGeom>
          <a:gradFill rotWithShape="0">
            <a:gsLst>
              <a:gs pos="1000">
                <a:srgbClr val="8FAADC">
                  <a:alpha val="11372"/>
                </a:srgbClr>
              </a:gs>
              <a:gs pos="100000">
                <a:srgbClr val="000000">
                  <a:alpha val="0"/>
                </a:srgbClr>
              </a:gs>
            </a:gsLst>
            <a:lin ang="9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66560" y="586800"/>
            <a:ext cx="3201120" cy="3387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 algn="r">
              <a:lnSpc>
                <a:spcPct val="90000"/>
              </a:lnSpc>
              <a:buNone/>
            </a:pPr>
            <a:r>
              <a:rPr lang="it-IT" sz="4000" b="0" strike="noStrike" spc="-1">
                <a:solidFill>
                  <a:srgbClr val="FFFFFF"/>
                </a:solidFill>
                <a:latin typeface="Calibri Light"/>
              </a:rPr>
              <a:t>Menù navigazione</a:t>
            </a:r>
            <a:endParaRPr lang="it-IT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CasellaDiTesto 121"/>
          <p:cNvSpPr txBox="1"/>
          <p:nvPr/>
        </p:nvSpPr>
        <p:spPr>
          <a:xfrm>
            <a:off x="4166280" y="4356360"/>
            <a:ext cx="5143680" cy="2438280"/>
          </a:xfrm>
          <a:prstGeom prst="rect">
            <a:avLst/>
          </a:prstGeom>
          <a:blipFill rotWithShape="0">
            <a:blip r:embed="rId2"/>
            <a:stretch/>
          </a:blipFill>
          <a:ln w="0">
            <a:noFill/>
          </a:ln>
        </p:spPr>
        <p:txBody>
          <a:bodyPr lIns="90000" tIns="45000" rIns="90000" bIns="45000" anchor="ctr" anchorCtr="1">
            <a:noAutofit/>
          </a:bodyPr>
          <a:lstStyle/>
          <a:p>
            <a:pPr algn="ctr">
              <a:buNone/>
            </a:pPr>
            <a:r>
              <a:rPr lang="it-IT" sz="1800" b="0" strike="noStrike" spc="-1">
                <a:solidFill>
                  <a:srgbClr val="FFFFD7"/>
                </a:solidFill>
                <a:latin typeface="Arial"/>
              </a:rPr>
              <a:t>                             HTML</a:t>
            </a:r>
            <a:endParaRPr lang="it-IT" sz="1800" b="0" strike="noStrike" spc="-1">
              <a:latin typeface="Arial"/>
            </a:endParaRPr>
          </a:p>
        </p:txBody>
      </p:sp>
      <p:pic>
        <p:nvPicPr>
          <p:cNvPr id="123" name="Immagine 122"/>
          <p:cNvPicPr/>
          <p:nvPr/>
        </p:nvPicPr>
        <p:blipFill>
          <a:blip r:embed="rId3"/>
          <a:stretch/>
        </p:blipFill>
        <p:spPr>
          <a:xfrm>
            <a:off x="4137480" y="180000"/>
            <a:ext cx="3962520" cy="2161800"/>
          </a:xfrm>
          <a:prstGeom prst="rect">
            <a:avLst/>
          </a:prstGeom>
          <a:ln w="0">
            <a:noFill/>
          </a:ln>
        </p:spPr>
      </p:pic>
      <p:pic>
        <p:nvPicPr>
          <p:cNvPr id="124" name="Immagine 123"/>
          <p:cNvPicPr/>
          <p:nvPr/>
        </p:nvPicPr>
        <p:blipFill>
          <a:blip r:embed="rId4"/>
          <a:stretch/>
        </p:blipFill>
        <p:spPr>
          <a:xfrm>
            <a:off x="4166280" y="2341800"/>
            <a:ext cx="3933720" cy="1904760"/>
          </a:xfrm>
          <a:prstGeom prst="rect">
            <a:avLst/>
          </a:prstGeom>
          <a:ln w="0">
            <a:noFill/>
          </a:ln>
        </p:spPr>
      </p:pic>
      <p:pic>
        <p:nvPicPr>
          <p:cNvPr id="125" name="Immagine 124"/>
          <p:cNvPicPr/>
          <p:nvPr/>
        </p:nvPicPr>
        <p:blipFill>
          <a:blip r:embed="rId5"/>
          <a:stretch/>
        </p:blipFill>
        <p:spPr>
          <a:xfrm rot="21583800">
            <a:off x="8279640" y="2648520"/>
            <a:ext cx="1990440" cy="1476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Rectangle 9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Rectangle 11"/>
          <p:cNvSpPr/>
          <p:nvPr/>
        </p:nvSpPr>
        <p:spPr>
          <a:xfrm rot="5400000" flipH="1">
            <a:off x="-1410840" y="1410480"/>
            <a:ext cx="6857640" cy="4037400"/>
          </a:xfrm>
          <a:prstGeom prst="rect">
            <a:avLst/>
          </a:prstGeom>
          <a:gradFill rotWithShape="0">
            <a:gsLst>
              <a:gs pos="8000">
                <a:srgbClr val="000000"/>
              </a:gs>
              <a:gs pos="100000">
                <a:srgbClr val="2F5597"/>
              </a:gs>
            </a:gsLst>
            <a:lin ang="13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Rectangle 13"/>
          <p:cNvSpPr/>
          <p:nvPr/>
        </p:nvSpPr>
        <p:spPr>
          <a:xfrm rot="5400000" flipH="1">
            <a:off x="-1410840" y="1420560"/>
            <a:ext cx="6857640" cy="4037400"/>
          </a:xfrm>
          <a:prstGeom prst="rect">
            <a:avLst/>
          </a:prstGeom>
          <a:gradFill rotWithShape="0">
            <a:gsLst>
              <a:gs pos="1000">
                <a:srgbClr val="4472C4">
                  <a:alpha val="46274"/>
                </a:srgbClr>
              </a:gs>
              <a:gs pos="100000">
                <a:srgbClr val="000000">
                  <a:alpha val="0"/>
                </a:srgbClr>
              </a:gs>
            </a:gsLst>
            <a:lin ang="14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Rectangle 15"/>
          <p:cNvSpPr/>
          <p:nvPr/>
        </p:nvSpPr>
        <p:spPr>
          <a:xfrm rot="5400000" flipH="1">
            <a:off x="766800" y="3588480"/>
            <a:ext cx="2501640" cy="4037400"/>
          </a:xfrm>
          <a:prstGeom prst="rect">
            <a:avLst/>
          </a:prstGeom>
          <a:gradFill rotWithShape="0">
            <a:gsLst>
              <a:gs pos="2000">
                <a:srgbClr val="4472C4">
                  <a:alpha val="29019"/>
                </a:srgbClr>
              </a:gs>
              <a:gs pos="100000">
                <a:srgbClr val="000000">
                  <a:alpha val="30196"/>
                </a:srgbClr>
              </a:gs>
            </a:gsLst>
            <a:lin ang="8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Freeform: Shape 17"/>
          <p:cNvSpPr/>
          <p:nvPr/>
        </p:nvSpPr>
        <p:spPr>
          <a:xfrm rot="20635800">
            <a:off x="-501480" y="969480"/>
            <a:ext cx="3899880" cy="4178520"/>
          </a:xfrm>
          <a:custGeom>
            <a:avLst/>
            <a:gdLst/>
            <a:ahLst/>
            <a:cxnLst/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 rotWithShape="0">
            <a:gsLst>
              <a:gs pos="29000">
                <a:srgbClr val="000000">
                  <a:alpha val="0"/>
                </a:srgbClr>
              </a:gs>
              <a:gs pos="100000">
                <a:srgbClr val="4472C4">
                  <a:alpha val="43137"/>
                </a:srgbClr>
              </a:gs>
            </a:gsLst>
            <a:lin ang="834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Rectangle 19"/>
          <p:cNvSpPr/>
          <p:nvPr/>
        </p:nvSpPr>
        <p:spPr>
          <a:xfrm rot="5400000" flipH="1">
            <a:off x="-1410840" y="1400400"/>
            <a:ext cx="6857640" cy="4037400"/>
          </a:xfrm>
          <a:prstGeom prst="rect">
            <a:avLst/>
          </a:prstGeom>
          <a:gradFill rotWithShape="0">
            <a:gsLst>
              <a:gs pos="1000">
                <a:srgbClr val="8FAADC">
                  <a:alpha val="11372"/>
                </a:srgbClr>
              </a:gs>
              <a:gs pos="100000">
                <a:srgbClr val="000000">
                  <a:alpha val="0"/>
                </a:srgbClr>
              </a:gs>
            </a:gsLst>
            <a:lin ang="9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66560" y="586800"/>
            <a:ext cx="3201120" cy="3387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 algn="r">
              <a:lnSpc>
                <a:spcPct val="90000"/>
              </a:lnSpc>
              <a:buNone/>
            </a:pPr>
            <a:r>
              <a:rPr lang="it-IT" sz="4000" b="0" strike="noStrike" spc="-1">
                <a:solidFill>
                  <a:srgbClr val="FFFFFF"/>
                </a:solidFill>
                <a:latin typeface="Calibri Light"/>
              </a:rPr>
              <a:t>Sezione contenuti</a:t>
            </a:r>
            <a:br>
              <a:rPr sz="4000"/>
            </a:br>
            <a:r>
              <a:rPr lang="it-IT" sz="4000" b="0" strike="noStrike" spc="-1">
                <a:solidFill>
                  <a:srgbClr val="FFFFFF"/>
                </a:solidFill>
                <a:latin typeface="Calibri Light"/>
              </a:rPr>
              <a:t>(HTML)</a:t>
            </a:r>
            <a:endParaRPr lang="it-IT" sz="4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18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Rectangle 20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Rectangle 22"/>
          <p:cNvSpPr/>
          <p:nvPr/>
        </p:nvSpPr>
        <p:spPr>
          <a:xfrm rot="5400000" flipH="1">
            <a:off x="-1410840" y="1410480"/>
            <a:ext cx="6857640" cy="4037400"/>
          </a:xfrm>
          <a:prstGeom prst="rect">
            <a:avLst/>
          </a:prstGeom>
          <a:gradFill rotWithShape="0">
            <a:gsLst>
              <a:gs pos="8000">
                <a:srgbClr val="000000"/>
              </a:gs>
              <a:gs pos="100000">
                <a:srgbClr val="2F5597"/>
              </a:gs>
            </a:gsLst>
            <a:lin ang="13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Rectangle 23"/>
          <p:cNvSpPr/>
          <p:nvPr/>
        </p:nvSpPr>
        <p:spPr>
          <a:xfrm rot="5400000" flipH="1">
            <a:off x="-1410840" y="1420560"/>
            <a:ext cx="6857640" cy="4037400"/>
          </a:xfrm>
          <a:prstGeom prst="rect">
            <a:avLst/>
          </a:prstGeom>
          <a:gradFill rotWithShape="0">
            <a:gsLst>
              <a:gs pos="1000">
                <a:srgbClr val="4472C4">
                  <a:alpha val="46274"/>
                </a:srgbClr>
              </a:gs>
              <a:gs pos="100000">
                <a:srgbClr val="000000">
                  <a:alpha val="0"/>
                </a:srgbClr>
              </a:gs>
            </a:gsLst>
            <a:lin ang="14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Rectangle 24"/>
          <p:cNvSpPr/>
          <p:nvPr/>
        </p:nvSpPr>
        <p:spPr>
          <a:xfrm rot="5400000" flipH="1">
            <a:off x="766800" y="3588480"/>
            <a:ext cx="2501640" cy="4037400"/>
          </a:xfrm>
          <a:prstGeom prst="rect">
            <a:avLst/>
          </a:prstGeom>
          <a:gradFill rotWithShape="0">
            <a:gsLst>
              <a:gs pos="2000">
                <a:srgbClr val="4472C4">
                  <a:alpha val="29019"/>
                </a:srgbClr>
              </a:gs>
              <a:gs pos="100000">
                <a:srgbClr val="000000">
                  <a:alpha val="30196"/>
                </a:srgbClr>
              </a:gs>
            </a:gsLst>
            <a:lin ang="8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Freeform: Shape 3"/>
          <p:cNvSpPr/>
          <p:nvPr/>
        </p:nvSpPr>
        <p:spPr>
          <a:xfrm rot="20635800">
            <a:off x="-501480" y="969480"/>
            <a:ext cx="3899880" cy="4178520"/>
          </a:xfrm>
          <a:custGeom>
            <a:avLst/>
            <a:gdLst/>
            <a:ahLst/>
            <a:cxnLst/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 rotWithShape="0">
            <a:gsLst>
              <a:gs pos="29000">
                <a:srgbClr val="000000">
                  <a:alpha val="0"/>
                </a:srgbClr>
              </a:gs>
              <a:gs pos="100000">
                <a:srgbClr val="4472C4">
                  <a:alpha val="43137"/>
                </a:srgbClr>
              </a:gs>
            </a:gsLst>
            <a:lin ang="834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Rectangle 25"/>
          <p:cNvSpPr/>
          <p:nvPr/>
        </p:nvSpPr>
        <p:spPr>
          <a:xfrm rot="5400000" flipH="1">
            <a:off x="-1410840" y="1400400"/>
            <a:ext cx="6857640" cy="4037400"/>
          </a:xfrm>
          <a:prstGeom prst="rect">
            <a:avLst/>
          </a:prstGeom>
          <a:gradFill rotWithShape="0">
            <a:gsLst>
              <a:gs pos="1000">
                <a:srgbClr val="8FAADC">
                  <a:alpha val="11372"/>
                </a:srgbClr>
              </a:gs>
              <a:gs pos="100000">
                <a:srgbClr val="000000">
                  <a:alpha val="0"/>
                </a:srgbClr>
              </a:gs>
            </a:gsLst>
            <a:lin ang="9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66560" y="586800"/>
            <a:ext cx="3201120" cy="3387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 algn="r">
              <a:lnSpc>
                <a:spcPct val="90000"/>
              </a:lnSpc>
              <a:buNone/>
            </a:pPr>
            <a:r>
              <a:rPr lang="it-IT" sz="4000" b="0" strike="noStrike" spc="-1">
                <a:solidFill>
                  <a:srgbClr val="FFFFFF"/>
                </a:solidFill>
                <a:latin typeface="Calibri Light"/>
              </a:rPr>
              <a:t>Sezione contenuti</a:t>
            </a:r>
            <a:br>
              <a:rPr sz="4000"/>
            </a:br>
            <a:r>
              <a:rPr lang="it-IT" sz="4000" b="0" strike="noStrike" spc="-1">
                <a:solidFill>
                  <a:srgbClr val="FFFFFF"/>
                </a:solidFill>
                <a:latin typeface="Calibri Light"/>
              </a:rPr>
              <a:t>(CSS)</a:t>
            </a:r>
            <a:endParaRPr lang="it-IT" sz="40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2" name="Immagine 141"/>
          <p:cNvPicPr/>
          <p:nvPr/>
        </p:nvPicPr>
        <p:blipFill>
          <a:blip r:embed="rId2"/>
          <a:stretch/>
        </p:blipFill>
        <p:spPr>
          <a:xfrm>
            <a:off x="4318920" y="97200"/>
            <a:ext cx="1981080" cy="1342800"/>
          </a:xfrm>
          <a:prstGeom prst="rect">
            <a:avLst/>
          </a:prstGeom>
          <a:ln w="0">
            <a:noFill/>
          </a:ln>
        </p:spPr>
      </p:pic>
      <p:pic>
        <p:nvPicPr>
          <p:cNvPr id="143" name="Immagine 142"/>
          <p:cNvPicPr/>
          <p:nvPr/>
        </p:nvPicPr>
        <p:blipFill>
          <a:blip r:embed="rId3"/>
          <a:stretch/>
        </p:blipFill>
        <p:spPr>
          <a:xfrm>
            <a:off x="7020000" y="57240"/>
            <a:ext cx="3047760" cy="1742760"/>
          </a:xfrm>
          <a:prstGeom prst="rect">
            <a:avLst/>
          </a:prstGeom>
          <a:ln w="0">
            <a:noFill/>
          </a:ln>
        </p:spPr>
      </p:pic>
      <p:pic>
        <p:nvPicPr>
          <p:cNvPr id="144" name="Immagine 143"/>
          <p:cNvPicPr/>
          <p:nvPr/>
        </p:nvPicPr>
        <p:blipFill>
          <a:blip r:embed="rId4"/>
          <a:stretch/>
        </p:blipFill>
        <p:spPr>
          <a:xfrm>
            <a:off x="4320000" y="1861920"/>
            <a:ext cx="3047760" cy="2638080"/>
          </a:xfrm>
          <a:prstGeom prst="rect">
            <a:avLst/>
          </a:prstGeom>
          <a:ln w="0">
            <a:noFill/>
          </a:ln>
        </p:spPr>
      </p:pic>
      <p:pic>
        <p:nvPicPr>
          <p:cNvPr id="145" name="Immagine 144"/>
          <p:cNvPicPr/>
          <p:nvPr/>
        </p:nvPicPr>
        <p:blipFill>
          <a:blip r:embed="rId5"/>
          <a:stretch/>
        </p:blipFill>
        <p:spPr>
          <a:xfrm>
            <a:off x="7319880" y="2011680"/>
            <a:ext cx="2400120" cy="1228320"/>
          </a:xfrm>
          <a:prstGeom prst="rect">
            <a:avLst/>
          </a:prstGeom>
          <a:ln w="0">
            <a:noFill/>
          </a:ln>
        </p:spPr>
      </p:pic>
      <p:pic>
        <p:nvPicPr>
          <p:cNvPr id="146" name="Immagine 145"/>
          <p:cNvPicPr/>
          <p:nvPr/>
        </p:nvPicPr>
        <p:blipFill>
          <a:blip r:embed="rId6"/>
          <a:stretch/>
        </p:blipFill>
        <p:spPr>
          <a:xfrm>
            <a:off x="7463880" y="3520440"/>
            <a:ext cx="2076120" cy="799560"/>
          </a:xfrm>
          <a:prstGeom prst="rect">
            <a:avLst/>
          </a:prstGeom>
          <a:ln w="0">
            <a:noFill/>
          </a:ln>
        </p:spPr>
      </p:pic>
      <p:pic>
        <p:nvPicPr>
          <p:cNvPr id="147" name="Immagine 146"/>
          <p:cNvPicPr/>
          <p:nvPr/>
        </p:nvPicPr>
        <p:blipFill>
          <a:blip r:embed="rId7"/>
          <a:stretch/>
        </p:blipFill>
        <p:spPr>
          <a:xfrm>
            <a:off x="4320000" y="4860000"/>
            <a:ext cx="2971800" cy="637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Rectangle 9"/>
          <p:cNvSpPr/>
          <p:nvPr/>
        </p:nvSpPr>
        <p:spPr>
          <a:xfrm>
            <a:off x="3600" y="10440"/>
            <a:ext cx="1218852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Rectangle 11"/>
          <p:cNvSpPr/>
          <p:nvPr/>
        </p:nvSpPr>
        <p:spPr>
          <a:xfrm rot="5400000" flipH="1">
            <a:off x="-1410840" y="1410480"/>
            <a:ext cx="6857640" cy="4037400"/>
          </a:xfrm>
          <a:prstGeom prst="rect">
            <a:avLst/>
          </a:prstGeom>
          <a:gradFill rotWithShape="0">
            <a:gsLst>
              <a:gs pos="8000">
                <a:srgbClr val="000000"/>
              </a:gs>
              <a:gs pos="100000">
                <a:srgbClr val="2F5597"/>
              </a:gs>
            </a:gsLst>
            <a:lin ang="13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Rectangle 13"/>
          <p:cNvSpPr/>
          <p:nvPr/>
        </p:nvSpPr>
        <p:spPr>
          <a:xfrm rot="5400000" flipH="1">
            <a:off x="-1410840" y="1420560"/>
            <a:ext cx="6857640" cy="4037400"/>
          </a:xfrm>
          <a:prstGeom prst="rect">
            <a:avLst/>
          </a:prstGeom>
          <a:gradFill rotWithShape="0">
            <a:gsLst>
              <a:gs pos="1000">
                <a:srgbClr val="4472C4">
                  <a:alpha val="46274"/>
                </a:srgbClr>
              </a:gs>
              <a:gs pos="100000">
                <a:srgbClr val="000000">
                  <a:alpha val="0"/>
                </a:srgbClr>
              </a:gs>
            </a:gsLst>
            <a:lin ang="14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Rectangle 15"/>
          <p:cNvSpPr/>
          <p:nvPr/>
        </p:nvSpPr>
        <p:spPr>
          <a:xfrm rot="5400000" flipH="1">
            <a:off x="766800" y="3588480"/>
            <a:ext cx="2501640" cy="4037400"/>
          </a:xfrm>
          <a:prstGeom prst="rect">
            <a:avLst/>
          </a:prstGeom>
          <a:gradFill rotWithShape="0">
            <a:gsLst>
              <a:gs pos="2000">
                <a:srgbClr val="4472C4">
                  <a:alpha val="29019"/>
                </a:srgbClr>
              </a:gs>
              <a:gs pos="100000">
                <a:srgbClr val="000000">
                  <a:alpha val="30196"/>
                </a:srgbClr>
              </a:gs>
            </a:gsLst>
            <a:lin ang="8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Freeform: Shape 17"/>
          <p:cNvSpPr/>
          <p:nvPr/>
        </p:nvSpPr>
        <p:spPr>
          <a:xfrm rot="20635800">
            <a:off x="-501480" y="969480"/>
            <a:ext cx="3899880" cy="4178520"/>
          </a:xfrm>
          <a:custGeom>
            <a:avLst/>
            <a:gdLst/>
            <a:ahLst/>
            <a:cxnLst/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 rotWithShape="0">
            <a:gsLst>
              <a:gs pos="29000">
                <a:srgbClr val="000000">
                  <a:alpha val="0"/>
                </a:srgbClr>
              </a:gs>
              <a:gs pos="100000">
                <a:srgbClr val="4472C4">
                  <a:alpha val="43137"/>
                </a:srgbClr>
              </a:gs>
            </a:gsLst>
            <a:lin ang="834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Rectangle 19"/>
          <p:cNvSpPr/>
          <p:nvPr/>
        </p:nvSpPr>
        <p:spPr>
          <a:xfrm rot="5400000" flipH="1">
            <a:off x="-1410840" y="1400400"/>
            <a:ext cx="6857640" cy="4037400"/>
          </a:xfrm>
          <a:prstGeom prst="rect">
            <a:avLst/>
          </a:prstGeom>
          <a:gradFill rotWithShape="0">
            <a:gsLst>
              <a:gs pos="1000">
                <a:srgbClr val="8FAADC">
                  <a:alpha val="11372"/>
                </a:srgbClr>
              </a:gs>
              <a:gs pos="100000">
                <a:srgbClr val="000000">
                  <a:alpha val="0"/>
                </a:srgbClr>
              </a:gs>
            </a:gsLst>
            <a:lin ang="9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66560" y="586800"/>
            <a:ext cx="3201120" cy="3387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 algn="r">
              <a:lnSpc>
                <a:spcPct val="90000"/>
              </a:lnSpc>
              <a:buNone/>
            </a:pPr>
            <a:r>
              <a:rPr lang="it-IT" sz="4000" b="0" strike="noStrike" spc="-1">
                <a:solidFill>
                  <a:srgbClr val="FFFFFF"/>
                </a:solidFill>
                <a:latin typeface="Calibri Light"/>
              </a:rPr>
              <a:t>Footer</a:t>
            </a:r>
            <a:endParaRPr lang="it-IT" sz="40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6" name="Immagine 155"/>
          <p:cNvPicPr/>
          <p:nvPr/>
        </p:nvPicPr>
        <p:blipFill>
          <a:blip r:embed="rId2"/>
          <a:stretch/>
        </p:blipFill>
        <p:spPr>
          <a:xfrm>
            <a:off x="4526280" y="337320"/>
            <a:ext cx="6993720" cy="1320480"/>
          </a:xfrm>
          <a:prstGeom prst="rect">
            <a:avLst/>
          </a:prstGeom>
          <a:ln w="0">
            <a:noFill/>
          </a:ln>
        </p:spPr>
      </p:pic>
      <p:pic>
        <p:nvPicPr>
          <p:cNvPr id="157" name="Immagine 156"/>
          <p:cNvPicPr/>
          <p:nvPr/>
        </p:nvPicPr>
        <p:blipFill>
          <a:blip r:embed="rId3"/>
          <a:stretch/>
        </p:blipFill>
        <p:spPr>
          <a:xfrm>
            <a:off x="4513320" y="1980000"/>
            <a:ext cx="7186680" cy="2486160"/>
          </a:xfrm>
          <a:prstGeom prst="rect">
            <a:avLst/>
          </a:prstGeom>
          <a:ln w="0">
            <a:noFill/>
          </a:ln>
        </p:spPr>
      </p:pic>
      <p:pic>
        <p:nvPicPr>
          <p:cNvPr id="158" name="Immagine 157"/>
          <p:cNvPicPr/>
          <p:nvPr/>
        </p:nvPicPr>
        <p:blipFill>
          <a:blip r:embed="rId4"/>
          <a:stretch/>
        </p:blipFill>
        <p:spPr>
          <a:xfrm>
            <a:off x="4500000" y="4320000"/>
            <a:ext cx="3420000" cy="2466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Words>75</Words>
  <Application>Microsoft Office PowerPoint</Application>
  <PresentationFormat>Widescreen</PresentationFormat>
  <Paragraphs>17</Paragraphs>
  <Slides>7</Slides>
  <Notes>0</Notes>
  <HiddenSlides>0</HiddenSlides>
  <ScaleCrop>false</ScaleCrop>
  <HeadingPairs>
    <vt:vector size="4" baseType="variant">
      <vt:variant>
        <vt:lpstr>Tema</vt:lpstr>
      </vt:variant>
      <vt:variant>
        <vt:i4>2</vt:i4>
      </vt:variant>
      <vt:variant>
        <vt:lpstr>Titoli diapositive</vt:lpstr>
      </vt:variant>
      <vt:variant>
        <vt:i4>7</vt:i4>
      </vt:variant>
    </vt:vector>
  </HeadingPairs>
  <TitlesOfParts>
    <vt:vector size="9" baseType="lpstr">
      <vt:lpstr>Office Theme</vt:lpstr>
      <vt:lpstr>Office Theme</vt:lpstr>
      <vt:lpstr>MHW1</vt:lpstr>
      <vt:lpstr>Layout complessivo HTML+CSS</vt:lpstr>
      <vt:lpstr>Header</vt:lpstr>
      <vt:lpstr>Menù navigazione</vt:lpstr>
      <vt:lpstr>Sezione contenuti (HTML)</vt:lpstr>
      <vt:lpstr>Sezione contenuti (CSS)</vt:lpstr>
      <vt:lpstr>Footer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subject/>
  <dc:creator>Concetto Spampinato</dc:creator>
  <dc:description/>
  <cp:lastModifiedBy>FRANCESCO BACCARO</cp:lastModifiedBy>
  <cp:revision>3</cp:revision>
  <dcterms:created xsi:type="dcterms:W3CDTF">2021-03-24T16:57:46Z</dcterms:created>
  <dcterms:modified xsi:type="dcterms:W3CDTF">2022-04-02T18:40:59Z</dcterms:modified>
  <dc:language>it-IT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7</vt:i4>
  </property>
</Properties>
</file>